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86" r:id="rId3"/>
    <p:sldId id="259" r:id="rId4"/>
    <p:sldId id="258" r:id="rId5"/>
    <p:sldId id="267" r:id="rId6"/>
    <p:sldId id="273" r:id="rId7"/>
    <p:sldId id="280" r:id="rId8"/>
    <p:sldId id="269" r:id="rId9"/>
    <p:sldId id="284" r:id="rId10"/>
    <p:sldId id="287" r:id="rId11"/>
  </p:sldIdLst>
  <p:sldSz cx="9144000" cy="5143500" type="screen16x9"/>
  <p:notesSz cx="6858000" cy="9144000"/>
  <p:embeddedFontLst>
    <p:embeddedFont>
      <p:font typeface="Pompiere" panose="020B0604020202020204" charset="0"/>
      <p:regular r:id="rId13"/>
    </p:embeddedFont>
    <p:embeddedFont>
      <p:font typeface="Hind" panose="020B060402020202020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0" roundtripDataSignature="AMtx7mikxNN1G3HD/U7mmx+7YBBVw+2X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5579C7-A3A0-471B-AC83-127ABDF0FDE8}">
  <a:tblStyle styleId="{095579C7-A3A0-471B-AC83-127ABDF0FDE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234" autoAdjust="0"/>
  </p:normalViewPr>
  <p:slideViewPr>
    <p:cSldViewPr snapToGrid="0">
      <p:cViewPr varScale="1">
        <p:scale>
          <a:sx n="217" d="100"/>
          <a:sy n="217" d="100"/>
        </p:scale>
        <p:origin x="252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80" Type="http://customschemas.google.com/relationships/presentationmetadata" Target="metadata"/><Relationship Id="rId3" Type="http://schemas.openxmlformats.org/officeDocument/2006/relationships/slide" Target="slides/slide2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l-GR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1" name="Google Shape;189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l-GR" baseline="0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7" name="Google Shape;182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l-GR" baseline="0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7" name="Google Shape;82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l-GR" sz="1100" b="0" i="0" u="none" strike="noStrike" cap="none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3" name="Google Shape;132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4" name="Google Shape;155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2" name="Google Shape;116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 fontAlgn="base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8" name="Google Shape;177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l-GR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5"/>
          <p:cNvSpPr txBox="1">
            <a:spLocks noGrp="1"/>
          </p:cNvSpPr>
          <p:nvPr>
            <p:ph type="ctrTitle"/>
          </p:nvPr>
        </p:nvSpPr>
        <p:spPr>
          <a:xfrm>
            <a:off x="5925750" y="860400"/>
            <a:ext cx="2498400" cy="26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55"/>
          <p:cNvSpPr txBox="1">
            <a:spLocks noGrp="1"/>
          </p:cNvSpPr>
          <p:nvPr>
            <p:ph type="subTitle" idx="1"/>
          </p:nvPr>
        </p:nvSpPr>
        <p:spPr>
          <a:xfrm>
            <a:off x="5925750" y="3659875"/>
            <a:ext cx="24984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55"/>
          <p:cNvSpPr/>
          <p:nvPr/>
        </p:nvSpPr>
        <p:spPr>
          <a:xfrm flipH="1">
            <a:off x="-1504831" y="1782683"/>
            <a:ext cx="6795898" cy="3371479"/>
          </a:xfrm>
          <a:custGeom>
            <a:avLst/>
            <a:gdLst/>
            <a:ahLst/>
            <a:cxnLst/>
            <a:rect l="l" t="t" r="r" b="b"/>
            <a:pathLst>
              <a:path w="182796" h="90686" extrusionOk="0">
                <a:moveTo>
                  <a:pt x="42095" y="260"/>
                </a:moveTo>
                <a:cubicBezTo>
                  <a:pt x="32418" y="893"/>
                  <a:pt x="23619" y="6668"/>
                  <a:pt x="17167" y="14056"/>
                </a:cubicBezTo>
                <a:cubicBezTo>
                  <a:pt x="14287" y="17340"/>
                  <a:pt x="11810" y="20954"/>
                  <a:pt x="9563" y="24699"/>
                </a:cubicBezTo>
                <a:cubicBezTo>
                  <a:pt x="4782" y="32677"/>
                  <a:pt x="1469" y="39878"/>
                  <a:pt x="649" y="49224"/>
                </a:cubicBezTo>
                <a:cubicBezTo>
                  <a:pt x="1" y="56857"/>
                  <a:pt x="821" y="64561"/>
                  <a:pt x="3068" y="71892"/>
                </a:cubicBezTo>
                <a:cubicBezTo>
                  <a:pt x="4695" y="77249"/>
                  <a:pt x="6985" y="82376"/>
                  <a:pt x="9894" y="87157"/>
                </a:cubicBezTo>
                <a:cubicBezTo>
                  <a:pt x="10125" y="87517"/>
                  <a:pt x="10974" y="89159"/>
                  <a:pt x="11853" y="90541"/>
                </a:cubicBezTo>
                <a:cubicBezTo>
                  <a:pt x="11954" y="90685"/>
                  <a:pt x="170022" y="90426"/>
                  <a:pt x="170022" y="90426"/>
                </a:cubicBezTo>
                <a:cubicBezTo>
                  <a:pt x="178562" y="73087"/>
                  <a:pt x="182796" y="57346"/>
                  <a:pt x="181442" y="44313"/>
                </a:cubicBezTo>
                <a:cubicBezTo>
                  <a:pt x="179973" y="30243"/>
                  <a:pt x="177727" y="16980"/>
                  <a:pt x="159048" y="8483"/>
                </a:cubicBezTo>
                <a:cubicBezTo>
                  <a:pt x="140370" y="1"/>
                  <a:pt x="120438" y="14661"/>
                  <a:pt x="102019" y="14920"/>
                </a:cubicBezTo>
                <a:cubicBezTo>
                  <a:pt x="95294" y="15007"/>
                  <a:pt x="89173" y="12443"/>
                  <a:pt x="82851" y="10514"/>
                </a:cubicBezTo>
                <a:cubicBezTo>
                  <a:pt x="76039" y="8440"/>
                  <a:pt x="69213" y="6294"/>
                  <a:pt x="62416" y="4105"/>
                </a:cubicBezTo>
                <a:cubicBezTo>
                  <a:pt x="56410" y="2161"/>
                  <a:pt x="50247" y="202"/>
                  <a:pt x="43982" y="202"/>
                </a:cubicBezTo>
                <a:cubicBezTo>
                  <a:pt x="43348" y="202"/>
                  <a:pt x="42729" y="231"/>
                  <a:pt x="42095" y="274"/>
                </a:cubicBezTo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5"/>
          <p:cNvSpPr/>
          <p:nvPr/>
        </p:nvSpPr>
        <p:spPr>
          <a:xfrm flipH="1">
            <a:off x="-1447" y="2804246"/>
            <a:ext cx="5150645" cy="2346160"/>
          </a:xfrm>
          <a:custGeom>
            <a:avLst/>
            <a:gdLst/>
            <a:ahLst/>
            <a:cxnLst/>
            <a:rect l="l" t="t" r="r" b="b"/>
            <a:pathLst>
              <a:path w="138542" h="63107" extrusionOk="0">
                <a:moveTo>
                  <a:pt x="37084" y="1498"/>
                </a:moveTo>
                <a:cubicBezTo>
                  <a:pt x="30834" y="4018"/>
                  <a:pt x="25966" y="9116"/>
                  <a:pt x="22193" y="14704"/>
                </a:cubicBezTo>
                <a:cubicBezTo>
                  <a:pt x="18406" y="20277"/>
                  <a:pt x="15554" y="26427"/>
                  <a:pt x="12055" y="32173"/>
                </a:cubicBezTo>
                <a:cubicBezTo>
                  <a:pt x="8123" y="38653"/>
                  <a:pt x="7331" y="42153"/>
                  <a:pt x="1916" y="47452"/>
                </a:cubicBezTo>
                <a:cubicBezTo>
                  <a:pt x="1" y="49325"/>
                  <a:pt x="103892" y="63020"/>
                  <a:pt x="103892" y="63020"/>
                </a:cubicBezTo>
                <a:lnTo>
                  <a:pt x="129540" y="63107"/>
                </a:lnTo>
                <a:lnTo>
                  <a:pt x="138541" y="63107"/>
                </a:lnTo>
                <a:lnTo>
                  <a:pt x="138541" y="42225"/>
                </a:lnTo>
                <a:cubicBezTo>
                  <a:pt x="136885" y="41591"/>
                  <a:pt x="134955" y="41116"/>
                  <a:pt x="133040" y="41289"/>
                </a:cubicBezTo>
                <a:cubicBezTo>
                  <a:pt x="132262" y="41361"/>
                  <a:pt x="131484" y="41490"/>
                  <a:pt x="130721" y="41692"/>
                </a:cubicBezTo>
                <a:cubicBezTo>
                  <a:pt x="125119" y="43190"/>
                  <a:pt x="119013" y="42426"/>
                  <a:pt x="114333" y="38812"/>
                </a:cubicBezTo>
                <a:cubicBezTo>
                  <a:pt x="109364" y="34981"/>
                  <a:pt x="106513" y="28644"/>
                  <a:pt x="100997" y="25620"/>
                </a:cubicBezTo>
                <a:cubicBezTo>
                  <a:pt x="96259" y="23013"/>
                  <a:pt x="90599" y="23373"/>
                  <a:pt x="84997" y="23734"/>
                </a:cubicBezTo>
                <a:cubicBezTo>
                  <a:pt x="78805" y="24137"/>
                  <a:pt x="72684" y="24540"/>
                  <a:pt x="67917" y="20968"/>
                </a:cubicBezTo>
                <a:cubicBezTo>
                  <a:pt x="62373" y="16821"/>
                  <a:pt x="61091" y="8843"/>
                  <a:pt x="56036" y="4119"/>
                </a:cubicBezTo>
                <a:cubicBezTo>
                  <a:pt x="53012" y="1296"/>
                  <a:pt x="48922" y="0"/>
                  <a:pt x="44760" y="0"/>
                </a:cubicBezTo>
                <a:cubicBezTo>
                  <a:pt x="42125" y="0"/>
                  <a:pt x="39518" y="504"/>
                  <a:pt x="37084" y="1484"/>
                </a:cubicBezTo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55"/>
          <p:cNvSpPr/>
          <p:nvPr/>
        </p:nvSpPr>
        <p:spPr>
          <a:xfrm flipH="1">
            <a:off x="568224" y="3606277"/>
            <a:ext cx="4655367" cy="1546287"/>
          </a:xfrm>
          <a:custGeom>
            <a:avLst/>
            <a:gdLst/>
            <a:ahLst/>
            <a:cxnLst/>
            <a:rect l="l" t="t" r="r" b="b"/>
            <a:pathLst>
              <a:path w="125220" h="41592" extrusionOk="0">
                <a:moveTo>
                  <a:pt x="44111" y="3658"/>
                </a:moveTo>
                <a:cubicBezTo>
                  <a:pt x="40165" y="6654"/>
                  <a:pt x="37184" y="10758"/>
                  <a:pt x="33670" y="14286"/>
                </a:cubicBezTo>
                <a:cubicBezTo>
                  <a:pt x="30156" y="17815"/>
                  <a:pt x="25750" y="20897"/>
                  <a:pt x="20810" y="20954"/>
                </a:cubicBezTo>
                <a:cubicBezTo>
                  <a:pt x="17973" y="20997"/>
                  <a:pt x="15222" y="20018"/>
                  <a:pt x="12486" y="19039"/>
                </a:cubicBezTo>
                <a:cubicBezTo>
                  <a:pt x="9375" y="17915"/>
                  <a:pt x="6265" y="16807"/>
                  <a:pt x="3024" y="17195"/>
                </a:cubicBezTo>
                <a:cubicBezTo>
                  <a:pt x="1987" y="17325"/>
                  <a:pt x="965" y="17599"/>
                  <a:pt x="0" y="18016"/>
                </a:cubicBezTo>
                <a:cubicBezTo>
                  <a:pt x="346" y="19644"/>
                  <a:pt x="778" y="21257"/>
                  <a:pt x="1253" y="22855"/>
                </a:cubicBezTo>
                <a:cubicBezTo>
                  <a:pt x="2880" y="28212"/>
                  <a:pt x="5170" y="33339"/>
                  <a:pt x="8079" y="38106"/>
                </a:cubicBezTo>
                <a:cubicBezTo>
                  <a:pt x="8310" y="38481"/>
                  <a:pt x="9174" y="40137"/>
                  <a:pt x="10052" y="41519"/>
                </a:cubicBezTo>
                <a:cubicBezTo>
                  <a:pt x="10124" y="41591"/>
                  <a:pt x="125162" y="41418"/>
                  <a:pt x="125219" y="41505"/>
                </a:cubicBezTo>
                <a:cubicBezTo>
                  <a:pt x="124859" y="41217"/>
                  <a:pt x="124557" y="40886"/>
                  <a:pt x="124297" y="40511"/>
                </a:cubicBezTo>
                <a:cubicBezTo>
                  <a:pt x="122526" y="38106"/>
                  <a:pt x="119099" y="37818"/>
                  <a:pt x="116161" y="38120"/>
                </a:cubicBezTo>
                <a:cubicBezTo>
                  <a:pt x="113223" y="38437"/>
                  <a:pt x="110127" y="39114"/>
                  <a:pt x="107419" y="37919"/>
                </a:cubicBezTo>
                <a:cubicBezTo>
                  <a:pt x="102134" y="35571"/>
                  <a:pt x="101558" y="27766"/>
                  <a:pt x="96921" y="24281"/>
                </a:cubicBezTo>
                <a:cubicBezTo>
                  <a:pt x="93695" y="21847"/>
                  <a:pt x="89605" y="22164"/>
                  <a:pt x="85457" y="22481"/>
                </a:cubicBezTo>
                <a:cubicBezTo>
                  <a:pt x="81943" y="22740"/>
                  <a:pt x="78386" y="23014"/>
                  <a:pt x="75276" y="21602"/>
                </a:cubicBezTo>
                <a:cubicBezTo>
                  <a:pt x="66952" y="17843"/>
                  <a:pt x="66347" y="4450"/>
                  <a:pt x="57965" y="836"/>
                </a:cubicBezTo>
                <a:cubicBezTo>
                  <a:pt x="56655" y="274"/>
                  <a:pt x="55258" y="0"/>
                  <a:pt x="53846" y="15"/>
                </a:cubicBezTo>
                <a:cubicBezTo>
                  <a:pt x="50419" y="15"/>
                  <a:pt x="46919" y="1527"/>
                  <a:pt x="44111" y="3658"/>
                </a:cubicBezTo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55"/>
          <p:cNvSpPr/>
          <p:nvPr/>
        </p:nvSpPr>
        <p:spPr>
          <a:xfrm flipH="1">
            <a:off x="-518832" y="2571746"/>
            <a:ext cx="1301062" cy="1333212"/>
          </a:xfrm>
          <a:custGeom>
            <a:avLst/>
            <a:gdLst/>
            <a:ahLst/>
            <a:cxnLst/>
            <a:rect l="l" t="t" r="r" b="b"/>
            <a:pathLst>
              <a:path w="15194" h="15569" extrusionOk="0">
                <a:moveTo>
                  <a:pt x="13955" y="5502"/>
                </a:moveTo>
                <a:cubicBezTo>
                  <a:pt x="12343" y="2204"/>
                  <a:pt x="7936" y="0"/>
                  <a:pt x="4436" y="3687"/>
                </a:cubicBezTo>
                <a:cubicBezTo>
                  <a:pt x="1" y="8367"/>
                  <a:pt x="5416" y="15568"/>
                  <a:pt x="11176" y="12875"/>
                </a:cubicBezTo>
                <a:cubicBezTo>
                  <a:pt x="14805" y="11190"/>
                  <a:pt x="15194" y="8022"/>
                  <a:pt x="13955" y="5502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3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1"/>
          <p:cNvSpPr txBox="1">
            <a:spLocks noGrp="1"/>
          </p:cNvSpPr>
          <p:nvPr>
            <p:ph type="title"/>
          </p:nvPr>
        </p:nvSpPr>
        <p:spPr>
          <a:xfrm>
            <a:off x="5446800" y="540000"/>
            <a:ext cx="2534400" cy="1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7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81"/>
          <p:cNvSpPr txBox="1"/>
          <p:nvPr/>
        </p:nvSpPr>
        <p:spPr>
          <a:xfrm>
            <a:off x="5443200" y="3808800"/>
            <a:ext cx="2538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lang="en" sz="800" b="0" i="0" u="none" strike="noStrike" cap="none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including icons by </a:t>
            </a:r>
            <a:r>
              <a:rPr lang="en" sz="800" b="0" i="0" u="none" strike="noStrike" cap="none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and infographics &amp; images by </a:t>
            </a:r>
            <a:r>
              <a:rPr lang="en" sz="800" b="0" i="0" u="none" strike="noStrike" cap="none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sz="800" b="0" i="0" u="none" strike="noStrike" cap="none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41" name="Google Shape;241;p81"/>
          <p:cNvSpPr txBox="1">
            <a:spLocks noGrp="1"/>
          </p:cNvSpPr>
          <p:nvPr>
            <p:ph type="subTitle" idx="1"/>
          </p:nvPr>
        </p:nvSpPr>
        <p:spPr>
          <a:xfrm>
            <a:off x="5446800" y="1767600"/>
            <a:ext cx="25380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2" name="Google Shape;242;p81"/>
          <p:cNvSpPr/>
          <p:nvPr/>
        </p:nvSpPr>
        <p:spPr>
          <a:xfrm rot="-5400000" flipH="1">
            <a:off x="1002303" y="1182572"/>
            <a:ext cx="2669183" cy="5447538"/>
          </a:xfrm>
          <a:custGeom>
            <a:avLst/>
            <a:gdLst/>
            <a:ahLst/>
            <a:cxnLst/>
            <a:rect l="l" t="t" r="r" b="b"/>
            <a:pathLst>
              <a:path w="103718" h="170796" extrusionOk="0">
                <a:moveTo>
                  <a:pt x="42136" y="0"/>
                </a:moveTo>
                <a:cubicBezTo>
                  <a:pt x="23819" y="0"/>
                  <a:pt x="12197" y="18853"/>
                  <a:pt x="12197" y="18853"/>
                </a:cubicBezTo>
                <a:cubicBezTo>
                  <a:pt x="4205" y="35426"/>
                  <a:pt x="16082" y="50720"/>
                  <a:pt x="25376" y="59376"/>
                </a:cubicBezTo>
                <a:cubicBezTo>
                  <a:pt x="38089" y="71252"/>
                  <a:pt x="38114" y="91563"/>
                  <a:pt x="25032" y="103021"/>
                </a:cubicBezTo>
                <a:cubicBezTo>
                  <a:pt x="23729" y="104152"/>
                  <a:pt x="22352" y="105185"/>
                  <a:pt x="20901" y="106119"/>
                </a:cubicBezTo>
                <a:cubicBezTo>
                  <a:pt x="0" y="119324"/>
                  <a:pt x="3787" y="145437"/>
                  <a:pt x="19868" y="162084"/>
                </a:cubicBezTo>
                <a:cubicBezTo>
                  <a:pt x="26221" y="168644"/>
                  <a:pt x="37060" y="170795"/>
                  <a:pt x="48541" y="170795"/>
                </a:cubicBezTo>
                <a:cubicBezTo>
                  <a:pt x="62923" y="170795"/>
                  <a:pt x="78311" y="167420"/>
                  <a:pt x="87144" y="165109"/>
                </a:cubicBezTo>
                <a:cubicBezTo>
                  <a:pt x="92554" y="163682"/>
                  <a:pt x="98136" y="162945"/>
                  <a:pt x="103717" y="162871"/>
                </a:cubicBezTo>
                <a:lnTo>
                  <a:pt x="100349" y="5452"/>
                </a:lnTo>
                <a:cubicBezTo>
                  <a:pt x="94789" y="6066"/>
                  <a:pt x="89568" y="6312"/>
                  <a:pt x="84776" y="6312"/>
                </a:cubicBezTo>
                <a:cubicBezTo>
                  <a:pt x="72892" y="6312"/>
                  <a:pt x="63653" y="4803"/>
                  <a:pt x="58449" y="3681"/>
                </a:cubicBezTo>
                <a:cubicBezTo>
                  <a:pt x="56211" y="3189"/>
                  <a:pt x="53974" y="2550"/>
                  <a:pt x="51810" y="1739"/>
                </a:cubicBezTo>
                <a:cubicBezTo>
                  <a:pt x="48415" y="522"/>
                  <a:pt x="45183" y="0"/>
                  <a:pt x="42136" y="0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85"/>
          <p:cNvSpPr txBox="1">
            <a:spLocks noGrp="1"/>
          </p:cNvSpPr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85"/>
          <p:cNvSpPr txBox="1">
            <a:spLocks noGrp="1"/>
          </p:cNvSpPr>
          <p:nvPr>
            <p:ph type="subTitle" idx="1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0" name="Google Shape;250;p8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6"/>
          <p:cNvSpPr txBox="1">
            <a:spLocks noGrp="1"/>
          </p:cNvSpPr>
          <p:nvPr>
            <p:ph type="body" idx="1"/>
          </p:nvPr>
        </p:nvSpPr>
        <p:spPr>
          <a:xfrm>
            <a:off x="720000" y="3995700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7"/>
          <p:cNvSpPr/>
          <p:nvPr/>
        </p:nvSpPr>
        <p:spPr>
          <a:xfrm>
            <a:off x="6118088" y="1929640"/>
            <a:ext cx="3025773" cy="3213548"/>
          </a:xfrm>
          <a:custGeom>
            <a:avLst/>
            <a:gdLst/>
            <a:ahLst/>
            <a:cxnLst/>
            <a:rect l="l" t="t" r="r" b="b"/>
            <a:pathLst>
              <a:path w="154870" h="164481" extrusionOk="0">
                <a:moveTo>
                  <a:pt x="28" y="164344"/>
                </a:moveTo>
                <a:cubicBezTo>
                  <a:pt x="1561" y="153364"/>
                  <a:pt x="9830" y="132554"/>
                  <a:pt x="48712" y="118946"/>
                </a:cubicBezTo>
                <a:cubicBezTo>
                  <a:pt x="103639" y="99724"/>
                  <a:pt x="93946" y="55284"/>
                  <a:pt x="93946" y="55284"/>
                </a:cubicBezTo>
                <a:cubicBezTo>
                  <a:pt x="93946" y="55284"/>
                  <a:pt x="83869" y="1"/>
                  <a:pt x="154869" y="3834"/>
                </a:cubicBezTo>
                <a:cubicBezTo>
                  <a:pt x="154705" y="3971"/>
                  <a:pt x="154705" y="164152"/>
                  <a:pt x="154705" y="164152"/>
                </a:cubicBezTo>
                <a:cubicBezTo>
                  <a:pt x="154705" y="164152"/>
                  <a:pt x="0" y="164481"/>
                  <a:pt x="28" y="164344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5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7"/>
          <p:cNvSpPr txBox="1">
            <a:spLocks noGrp="1"/>
          </p:cNvSpPr>
          <p:nvPr>
            <p:ph type="title" idx="2"/>
          </p:nvPr>
        </p:nvSpPr>
        <p:spPr>
          <a:xfrm>
            <a:off x="720150" y="1470375"/>
            <a:ext cx="1680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3" name="Google Shape;23;p57"/>
          <p:cNvSpPr txBox="1">
            <a:spLocks noGrp="1"/>
          </p:cNvSpPr>
          <p:nvPr>
            <p:ph type="subTitle" idx="1"/>
          </p:nvPr>
        </p:nvSpPr>
        <p:spPr>
          <a:xfrm>
            <a:off x="720000" y="1965275"/>
            <a:ext cx="16809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" name="Google Shape;24;p57"/>
          <p:cNvSpPr txBox="1">
            <a:spLocks noGrp="1"/>
          </p:cNvSpPr>
          <p:nvPr>
            <p:ph type="subTitle" idx="3"/>
          </p:nvPr>
        </p:nvSpPr>
        <p:spPr>
          <a:xfrm>
            <a:off x="720000" y="2326675"/>
            <a:ext cx="1680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57"/>
          <p:cNvSpPr txBox="1">
            <a:spLocks noGrp="1"/>
          </p:cNvSpPr>
          <p:nvPr>
            <p:ph type="title" idx="4"/>
          </p:nvPr>
        </p:nvSpPr>
        <p:spPr>
          <a:xfrm>
            <a:off x="4294388" y="1470375"/>
            <a:ext cx="1680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6" name="Google Shape;26;p57"/>
          <p:cNvSpPr txBox="1">
            <a:spLocks noGrp="1"/>
          </p:cNvSpPr>
          <p:nvPr>
            <p:ph type="subTitle" idx="5"/>
          </p:nvPr>
        </p:nvSpPr>
        <p:spPr>
          <a:xfrm>
            <a:off x="4294238" y="1965275"/>
            <a:ext cx="16809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" name="Google Shape;27;p57"/>
          <p:cNvSpPr txBox="1">
            <a:spLocks noGrp="1"/>
          </p:cNvSpPr>
          <p:nvPr>
            <p:ph type="subTitle" idx="6"/>
          </p:nvPr>
        </p:nvSpPr>
        <p:spPr>
          <a:xfrm>
            <a:off x="4294246" y="2326675"/>
            <a:ext cx="1680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28;p57"/>
          <p:cNvSpPr txBox="1">
            <a:spLocks noGrp="1"/>
          </p:cNvSpPr>
          <p:nvPr>
            <p:ph type="title" idx="7"/>
          </p:nvPr>
        </p:nvSpPr>
        <p:spPr>
          <a:xfrm>
            <a:off x="2507188" y="1470375"/>
            <a:ext cx="1680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9" name="Google Shape;29;p57"/>
          <p:cNvSpPr txBox="1">
            <a:spLocks noGrp="1"/>
          </p:cNvSpPr>
          <p:nvPr>
            <p:ph type="subTitle" idx="8"/>
          </p:nvPr>
        </p:nvSpPr>
        <p:spPr>
          <a:xfrm>
            <a:off x="2507038" y="1965275"/>
            <a:ext cx="16809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0" name="Google Shape;30;p57"/>
          <p:cNvSpPr txBox="1">
            <a:spLocks noGrp="1"/>
          </p:cNvSpPr>
          <p:nvPr>
            <p:ph type="subTitle" idx="9"/>
          </p:nvPr>
        </p:nvSpPr>
        <p:spPr>
          <a:xfrm>
            <a:off x="2507042" y="2326675"/>
            <a:ext cx="1680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" name="Google Shape;31;p57"/>
          <p:cNvSpPr txBox="1">
            <a:spLocks noGrp="1"/>
          </p:cNvSpPr>
          <p:nvPr>
            <p:ph type="title" idx="13"/>
          </p:nvPr>
        </p:nvSpPr>
        <p:spPr>
          <a:xfrm>
            <a:off x="720150" y="2937600"/>
            <a:ext cx="1680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2" name="Google Shape;32;p57"/>
          <p:cNvSpPr txBox="1">
            <a:spLocks noGrp="1"/>
          </p:cNvSpPr>
          <p:nvPr>
            <p:ph type="subTitle" idx="14"/>
          </p:nvPr>
        </p:nvSpPr>
        <p:spPr>
          <a:xfrm>
            <a:off x="720000" y="3432500"/>
            <a:ext cx="16809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" name="Google Shape;33;p57"/>
          <p:cNvSpPr txBox="1">
            <a:spLocks noGrp="1"/>
          </p:cNvSpPr>
          <p:nvPr>
            <p:ph type="subTitle" idx="15"/>
          </p:nvPr>
        </p:nvSpPr>
        <p:spPr>
          <a:xfrm>
            <a:off x="720000" y="3793900"/>
            <a:ext cx="1680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7"/>
          <p:cNvSpPr txBox="1">
            <a:spLocks noGrp="1"/>
          </p:cNvSpPr>
          <p:nvPr>
            <p:ph type="title" idx="16"/>
          </p:nvPr>
        </p:nvSpPr>
        <p:spPr>
          <a:xfrm>
            <a:off x="2507188" y="2937600"/>
            <a:ext cx="1680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5" name="Google Shape;35;p57"/>
          <p:cNvSpPr txBox="1">
            <a:spLocks noGrp="1"/>
          </p:cNvSpPr>
          <p:nvPr>
            <p:ph type="subTitle" idx="17"/>
          </p:nvPr>
        </p:nvSpPr>
        <p:spPr>
          <a:xfrm>
            <a:off x="2507038" y="3432500"/>
            <a:ext cx="16809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57"/>
          <p:cNvSpPr txBox="1">
            <a:spLocks noGrp="1"/>
          </p:cNvSpPr>
          <p:nvPr>
            <p:ph type="subTitle" idx="18"/>
          </p:nvPr>
        </p:nvSpPr>
        <p:spPr>
          <a:xfrm>
            <a:off x="2507044" y="3793900"/>
            <a:ext cx="1680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58"/>
          <p:cNvGrpSpPr/>
          <p:nvPr/>
        </p:nvGrpSpPr>
        <p:grpSpPr>
          <a:xfrm>
            <a:off x="3527981" y="1436716"/>
            <a:ext cx="5616442" cy="3706263"/>
            <a:chOff x="3527981" y="1436716"/>
            <a:chExt cx="5616442" cy="3706263"/>
          </a:xfrm>
        </p:grpSpPr>
        <p:sp>
          <p:nvSpPr>
            <p:cNvPr id="39" name="Google Shape;39;p58"/>
            <p:cNvSpPr/>
            <p:nvPr/>
          </p:nvSpPr>
          <p:spPr>
            <a:xfrm>
              <a:off x="8037512" y="1436716"/>
              <a:ext cx="1106911" cy="1352702"/>
            </a:xfrm>
            <a:custGeom>
              <a:avLst/>
              <a:gdLst/>
              <a:ahLst/>
              <a:cxnLst/>
              <a:rect l="l" t="t" r="r" b="b"/>
              <a:pathLst>
                <a:path w="34537" h="42206" extrusionOk="0">
                  <a:moveTo>
                    <a:pt x="33000" y="36174"/>
                  </a:moveTo>
                  <a:cubicBezTo>
                    <a:pt x="33501" y="35773"/>
                    <a:pt x="33986" y="35322"/>
                    <a:pt x="34437" y="34871"/>
                  </a:cubicBezTo>
                  <a:cubicBezTo>
                    <a:pt x="34336" y="34821"/>
                    <a:pt x="34537" y="11011"/>
                    <a:pt x="34537" y="10944"/>
                  </a:cubicBezTo>
                  <a:cubicBezTo>
                    <a:pt x="33668" y="10242"/>
                    <a:pt x="32749" y="9608"/>
                    <a:pt x="31780" y="9039"/>
                  </a:cubicBezTo>
                  <a:cubicBezTo>
                    <a:pt x="16091" y="0"/>
                    <a:pt x="0" y="19432"/>
                    <a:pt x="11078" y="33400"/>
                  </a:cubicBezTo>
                  <a:cubicBezTo>
                    <a:pt x="18079" y="42206"/>
                    <a:pt x="26951" y="41187"/>
                    <a:pt x="33000" y="36174"/>
                  </a:cubicBezTo>
                </a:path>
              </a:pathLst>
            </a:custGeom>
            <a:gradFill>
              <a:gsLst>
                <a:gs pos="0">
                  <a:srgbClr val="E3FFD5"/>
                </a:gs>
                <a:gs pos="100000">
                  <a:srgbClr val="90EBB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8"/>
            <p:cNvSpPr/>
            <p:nvPr/>
          </p:nvSpPr>
          <p:spPr>
            <a:xfrm>
              <a:off x="3527981" y="4113725"/>
              <a:ext cx="1150851" cy="1029254"/>
            </a:xfrm>
            <a:custGeom>
              <a:avLst/>
              <a:gdLst/>
              <a:ahLst/>
              <a:cxnLst/>
              <a:rect l="l" t="t" r="r" b="b"/>
              <a:pathLst>
                <a:path w="35908" h="32114" extrusionOk="0">
                  <a:moveTo>
                    <a:pt x="33267" y="15455"/>
                  </a:moveTo>
                  <a:cubicBezTo>
                    <a:pt x="28739" y="6165"/>
                    <a:pt x="16375" y="0"/>
                    <a:pt x="6600" y="10326"/>
                  </a:cubicBezTo>
                  <a:cubicBezTo>
                    <a:pt x="0" y="17310"/>
                    <a:pt x="1170" y="26283"/>
                    <a:pt x="6149" y="32030"/>
                  </a:cubicBezTo>
                  <a:cubicBezTo>
                    <a:pt x="6066" y="32114"/>
                    <a:pt x="31346" y="32114"/>
                    <a:pt x="31245" y="32114"/>
                  </a:cubicBezTo>
                  <a:cubicBezTo>
                    <a:pt x="35907" y="27252"/>
                    <a:pt x="35907" y="20836"/>
                    <a:pt x="33267" y="15455"/>
                  </a:cubicBezTo>
                </a:path>
              </a:pathLst>
            </a:custGeom>
            <a:gradFill>
              <a:gsLst>
                <a:gs pos="0">
                  <a:srgbClr val="E3FFD5"/>
                </a:gs>
                <a:gs pos="100000">
                  <a:srgbClr val="90EBB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58"/>
            <p:cNvSpPr/>
            <p:nvPr/>
          </p:nvSpPr>
          <p:spPr>
            <a:xfrm>
              <a:off x="4108471" y="2028456"/>
              <a:ext cx="5035952" cy="3114523"/>
            </a:xfrm>
            <a:custGeom>
              <a:avLst/>
              <a:gdLst/>
              <a:ahLst/>
              <a:cxnLst/>
              <a:rect l="l" t="t" r="r" b="b"/>
              <a:pathLst>
                <a:path w="157128" h="97177" extrusionOk="0">
                  <a:moveTo>
                    <a:pt x="47737" y="67"/>
                  </a:moveTo>
                  <a:cubicBezTo>
                    <a:pt x="36759" y="769"/>
                    <a:pt x="26784" y="7185"/>
                    <a:pt x="19466" y="15389"/>
                  </a:cubicBezTo>
                  <a:cubicBezTo>
                    <a:pt x="16208" y="19048"/>
                    <a:pt x="13401" y="23058"/>
                    <a:pt x="10844" y="27235"/>
                  </a:cubicBezTo>
                  <a:cubicBezTo>
                    <a:pt x="5431" y="36107"/>
                    <a:pt x="1671" y="44111"/>
                    <a:pt x="736" y="54503"/>
                  </a:cubicBezTo>
                  <a:cubicBezTo>
                    <a:pt x="0" y="63008"/>
                    <a:pt x="936" y="71579"/>
                    <a:pt x="3493" y="79716"/>
                  </a:cubicBezTo>
                  <a:cubicBezTo>
                    <a:pt x="5330" y="85665"/>
                    <a:pt x="8054" y="91880"/>
                    <a:pt x="11346" y="97177"/>
                  </a:cubicBezTo>
                  <a:lnTo>
                    <a:pt x="157128" y="97177"/>
                  </a:lnTo>
                  <a:cubicBezTo>
                    <a:pt x="157128" y="97177"/>
                    <a:pt x="156927" y="6951"/>
                    <a:pt x="157028" y="7068"/>
                  </a:cubicBezTo>
                  <a:cubicBezTo>
                    <a:pt x="143093" y="9440"/>
                    <a:pt x="129024" y="16174"/>
                    <a:pt x="115674" y="16358"/>
                  </a:cubicBezTo>
                  <a:cubicBezTo>
                    <a:pt x="108038" y="16458"/>
                    <a:pt x="101121" y="13601"/>
                    <a:pt x="93953" y="11462"/>
                  </a:cubicBezTo>
                  <a:cubicBezTo>
                    <a:pt x="86217" y="9156"/>
                    <a:pt x="78481" y="6767"/>
                    <a:pt x="70761" y="4328"/>
                  </a:cubicBezTo>
                  <a:cubicBezTo>
                    <a:pt x="63961" y="2172"/>
                    <a:pt x="56977" y="0"/>
                    <a:pt x="49876" y="0"/>
                  </a:cubicBezTo>
                  <a:cubicBezTo>
                    <a:pt x="49157" y="0"/>
                    <a:pt x="48455" y="17"/>
                    <a:pt x="47737" y="67"/>
                  </a:cubicBezTo>
                </a:path>
              </a:pathLst>
            </a:custGeom>
            <a:gradFill>
              <a:gsLst>
                <a:gs pos="0">
                  <a:srgbClr val="E3FFD5"/>
                </a:gs>
                <a:gs pos="100000">
                  <a:srgbClr val="90EBB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" name="Google Shape;42;p58"/>
          <p:cNvSpPr txBox="1">
            <a:spLocks noGrp="1"/>
          </p:cNvSpPr>
          <p:nvPr>
            <p:ph type="title"/>
          </p:nvPr>
        </p:nvSpPr>
        <p:spPr>
          <a:xfrm>
            <a:off x="720000" y="1767600"/>
            <a:ext cx="31365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8"/>
          <p:cNvSpPr txBox="1">
            <a:spLocks noGrp="1"/>
          </p:cNvSpPr>
          <p:nvPr>
            <p:ph type="body" idx="1"/>
          </p:nvPr>
        </p:nvSpPr>
        <p:spPr>
          <a:xfrm>
            <a:off x="720000" y="2667600"/>
            <a:ext cx="31365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200"/>
            </a:lvl1pPr>
            <a:lvl2pPr marL="914400" lvl="1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44" name="Google Shape;44;p58"/>
          <p:cNvSpPr/>
          <p:nvPr/>
        </p:nvSpPr>
        <p:spPr>
          <a:xfrm>
            <a:off x="-10" y="-1993"/>
            <a:ext cx="3207179" cy="1774160"/>
          </a:xfrm>
          <a:custGeom>
            <a:avLst/>
            <a:gdLst/>
            <a:ahLst/>
            <a:cxnLst/>
            <a:rect l="l" t="t" r="r" b="b"/>
            <a:pathLst>
              <a:path w="100068" h="55356" extrusionOk="0">
                <a:moveTo>
                  <a:pt x="0" y="55339"/>
                </a:moveTo>
                <a:cubicBezTo>
                  <a:pt x="7151" y="55155"/>
                  <a:pt x="19315" y="52097"/>
                  <a:pt x="25898" y="34821"/>
                </a:cubicBezTo>
                <a:cubicBezTo>
                  <a:pt x="35606" y="9323"/>
                  <a:pt x="69608" y="17210"/>
                  <a:pt x="69608" y="17210"/>
                </a:cubicBezTo>
                <a:cubicBezTo>
                  <a:pt x="69608" y="17210"/>
                  <a:pt x="100068" y="18897"/>
                  <a:pt x="94387" y="0"/>
                </a:cubicBezTo>
                <a:lnTo>
                  <a:pt x="0" y="0"/>
                </a:lnTo>
                <a:cubicBezTo>
                  <a:pt x="0" y="0"/>
                  <a:pt x="0" y="55355"/>
                  <a:pt x="0" y="55339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6"/>
          <p:cNvSpPr/>
          <p:nvPr/>
        </p:nvSpPr>
        <p:spPr>
          <a:xfrm>
            <a:off x="0" y="2505825"/>
            <a:ext cx="5927168" cy="276470"/>
          </a:xfrm>
          <a:custGeom>
            <a:avLst/>
            <a:gdLst/>
            <a:ahLst/>
            <a:cxnLst/>
            <a:rect l="l" t="t" r="r" b="b"/>
            <a:pathLst>
              <a:path w="168757" h="19216" extrusionOk="0">
                <a:moveTo>
                  <a:pt x="0" y="1"/>
                </a:moveTo>
                <a:lnTo>
                  <a:pt x="168757" y="1"/>
                </a:lnTo>
                <a:lnTo>
                  <a:pt x="168757" y="19216"/>
                </a:lnTo>
                <a:lnTo>
                  <a:pt x="0" y="19216"/>
                </a:ln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66"/>
          <p:cNvSpPr txBox="1">
            <a:spLocks noGrp="1"/>
          </p:cNvSpPr>
          <p:nvPr>
            <p:ph type="title" hasCustomPrompt="1"/>
          </p:nvPr>
        </p:nvSpPr>
        <p:spPr>
          <a:xfrm>
            <a:off x="920925" y="908575"/>
            <a:ext cx="5006400" cy="2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p66"/>
          <p:cNvSpPr txBox="1">
            <a:spLocks noGrp="1"/>
          </p:cNvSpPr>
          <p:nvPr>
            <p:ph type="body" idx="1"/>
          </p:nvPr>
        </p:nvSpPr>
        <p:spPr>
          <a:xfrm>
            <a:off x="920925" y="2937600"/>
            <a:ext cx="500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700"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66"/>
          <p:cNvSpPr/>
          <p:nvPr/>
        </p:nvSpPr>
        <p:spPr>
          <a:xfrm flipH="1">
            <a:off x="5997499" y="2188625"/>
            <a:ext cx="3146501" cy="2952286"/>
          </a:xfrm>
          <a:custGeom>
            <a:avLst/>
            <a:gdLst/>
            <a:ahLst/>
            <a:cxnLst/>
            <a:rect l="l" t="t" r="r" b="b"/>
            <a:pathLst>
              <a:path w="95457" h="92115" extrusionOk="0">
                <a:moveTo>
                  <a:pt x="0" y="17"/>
                </a:moveTo>
                <a:cubicBezTo>
                  <a:pt x="7235" y="317"/>
                  <a:pt x="19533" y="5414"/>
                  <a:pt x="26183" y="34169"/>
                </a:cubicBezTo>
                <a:cubicBezTo>
                  <a:pt x="33869" y="67319"/>
                  <a:pt x="55974" y="71780"/>
                  <a:pt x="65281" y="72147"/>
                </a:cubicBezTo>
                <a:cubicBezTo>
                  <a:pt x="70728" y="72365"/>
                  <a:pt x="76091" y="73551"/>
                  <a:pt x="80953" y="75840"/>
                </a:cubicBezTo>
                <a:cubicBezTo>
                  <a:pt x="87369" y="78864"/>
                  <a:pt x="94303" y="83960"/>
                  <a:pt x="95456" y="92114"/>
                </a:cubicBezTo>
                <a:lnTo>
                  <a:pt x="0" y="92114"/>
                </a:lnTo>
                <a:cubicBezTo>
                  <a:pt x="0" y="92114"/>
                  <a:pt x="0" y="0"/>
                  <a:pt x="0" y="17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8"/>
          <p:cNvSpPr txBox="1">
            <a:spLocks noGrp="1"/>
          </p:cNvSpPr>
          <p:nvPr>
            <p:ph type="title"/>
          </p:nvPr>
        </p:nvSpPr>
        <p:spPr>
          <a:xfrm>
            <a:off x="2030400" y="2532925"/>
            <a:ext cx="507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7" name="Google Shape;127;p68"/>
          <p:cNvSpPr txBox="1">
            <a:spLocks noGrp="1"/>
          </p:cNvSpPr>
          <p:nvPr>
            <p:ph type="title" idx="2"/>
          </p:nvPr>
        </p:nvSpPr>
        <p:spPr>
          <a:xfrm>
            <a:off x="2030550" y="1534348"/>
            <a:ext cx="50760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7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28" name="Google Shape;128;p68"/>
          <p:cNvSpPr txBox="1">
            <a:spLocks noGrp="1"/>
          </p:cNvSpPr>
          <p:nvPr>
            <p:ph type="subTitle" idx="1"/>
          </p:nvPr>
        </p:nvSpPr>
        <p:spPr>
          <a:xfrm>
            <a:off x="2030250" y="3317569"/>
            <a:ext cx="50760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9" name="Google Shape;129;p68"/>
          <p:cNvSpPr/>
          <p:nvPr/>
        </p:nvSpPr>
        <p:spPr>
          <a:xfrm rot="10800000">
            <a:off x="-115" y="-76"/>
            <a:ext cx="4572115" cy="2501947"/>
          </a:xfrm>
          <a:custGeom>
            <a:avLst/>
            <a:gdLst/>
            <a:ahLst/>
            <a:cxnLst/>
            <a:rect l="l" t="t" r="r" b="b"/>
            <a:pathLst>
              <a:path w="111481" h="52416" extrusionOk="0">
                <a:moveTo>
                  <a:pt x="111480" y="0"/>
                </a:moveTo>
                <a:cubicBezTo>
                  <a:pt x="103510" y="168"/>
                  <a:pt x="89976" y="3075"/>
                  <a:pt x="82641" y="19449"/>
                </a:cubicBezTo>
                <a:cubicBezTo>
                  <a:pt x="71814" y="43593"/>
                  <a:pt x="33936" y="36124"/>
                  <a:pt x="33936" y="36124"/>
                </a:cubicBezTo>
                <a:cubicBezTo>
                  <a:pt x="33936" y="36124"/>
                  <a:pt x="1" y="34520"/>
                  <a:pt x="6316" y="52415"/>
                </a:cubicBezTo>
                <a:lnTo>
                  <a:pt x="111480" y="52415"/>
                </a:lnTo>
                <a:cubicBezTo>
                  <a:pt x="111480" y="52415"/>
                  <a:pt x="111480" y="0"/>
                  <a:pt x="111480" y="0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68"/>
          <p:cNvSpPr/>
          <p:nvPr/>
        </p:nvSpPr>
        <p:spPr>
          <a:xfrm>
            <a:off x="5189688" y="3289527"/>
            <a:ext cx="3954231" cy="1859196"/>
          </a:xfrm>
          <a:custGeom>
            <a:avLst/>
            <a:gdLst/>
            <a:ahLst/>
            <a:cxnLst/>
            <a:rect l="l" t="t" r="r" b="b"/>
            <a:pathLst>
              <a:path w="111481" h="52416" extrusionOk="0">
                <a:moveTo>
                  <a:pt x="111480" y="0"/>
                </a:moveTo>
                <a:cubicBezTo>
                  <a:pt x="103510" y="168"/>
                  <a:pt x="89976" y="3075"/>
                  <a:pt x="82641" y="19449"/>
                </a:cubicBezTo>
                <a:cubicBezTo>
                  <a:pt x="71814" y="43593"/>
                  <a:pt x="33936" y="36124"/>
                  <a:pt x="33936" y="36124"/>
                </a:cubicBezTo>
                <a:cubicBezTo>
                  <a:pt x="33936" y="36124"/>
                  <a:pt x="1" y="34520"/>
                  <a:pt x="6316" y="52415"/>
                </a:cubicBezTo>
                <a:lnTo>
                  <a:pt x="111480" y="52415"/>
                </a:lnTo>
                <a:cubicBezTo>
                  <a:pt x="111480" y="52415"/>
                  <a:pt x="111480" y="0"/>
                  <a:pt x="111480" y="0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7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72"/>
          <p:cNvSpPr txBox="1">
            <a:spLocks noGrp="1"/>
          </p:cNvSpPr>
          <p:nvPr>
            <p:ph type="subTitle" idx="1"/>
          </p:nvPr>
        </p:nvSpPr>
        <p:spPr>
          <a:xfrm>
            <a:off x="720078" y="1168800"/>
            <a:ext cx="20325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0" name="Google Shape;160;p72"/>
          <p:cNvSpPr txBox="1">
            <a:spLocks noGrp="1"/>
          </p:cNvSpPr>
          <p:nvPr>
            <p:ph type="subTitle" idx="2"/>
          </p:nvPr>
        </p:nvSpPr>
        <p:spPr>
          <a:xfrm>
            <a:off x="720000" y="1400263"/>
            <a:ext cx="20325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1" name="Google Shape;161;p72"/>
          <p:cNvSpPr txBox="1">
            <a:spLocks noGrp="1"/>
          </p:cNvSpPr>
          <p:nvPr>
            <p:ph type="subTitle" idx="3"/>
          </p:nvPr>
        </p:nvSpPr>
        <p:spPr>
          <a:xfrm>
            <a:off x="720078" y="2295149"/>
            <a:ext cx="20325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2" name="Google Shape;162;p72"/>
          <p:cNvSpPr txBox="1">
            <a:spLocks noGrp="1"/>
          </p:cNvSpPr>
          <p:nvPr>
            <p:ph type="subTitle" idx="4"/>
          </p:nvPr>
        </p:nvSpPr>
        <p:spPr>
          <a:xfrm>
            <a:off x="720000" y="2526762"/>
            <a:ext cx="20325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p72"/>
          <p:cNvSpPr txBox="1">
            <a:spLocks noGrp="1"/>
          </p:cNvSpPr>
          <p:nvPr>
            <p:ph type="subTitle" idx="5"/>
          </p:nvPr>
        </p:nvSpPr>
        <p:spPr>
          <a:xfrm>
            <a:off x="720078" y="3421497"/>
            <a:ext cx="20325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4" name="Google Shape;164;p72"/>
          <p:cNvSpPr txBox="1">
            <a:spLocks noGrp="1"/>
          </p:cNvSpPr>
          <p:nvPr>
            <p:ph type="subTitle" idx="6"/>
          </p:nvPr>
        </p:nvSpPr>
        <p:spPr>
          <a:xfrm>
            <a:off x="720000" y="3653123"/>
            <a:ext cx="20325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5" name="Google Shape;165;p72"/>
          <p:cNvSpPr/>
          <p:nvPr/>
        </p:nvSpPr>
        <p:spPr>
          <a:xfrm>
            <a:off x="2041645" y="3635812"/>
            <a:ext cx="5642691" cy="1504812"/>
          </a:xfrm>
          <a:custGeom>
            <a:avLst/>
            <a:gdLst/>
            <a:ahLst/>
            <a:cxnLst/>
            <a:rect l="l" t="t" r="r" b="b"/>
            <a:pathLst>
              <a:path w="176059" h="46952" extrusionOk="0">
                <a:moveTo>
                  <a:pt x="1" y="46951"/>
                </a:moveTo>
                <a:cubicBezTo>
                  <a:pt x="1" y="46951"/>
                  <a:pt x="4211" y="34119"/>
                  <a:pt x="27603" y="31395"/>
                </a:cubicBezTo>
                <a:cubicBezTo>
                  <a:pt x="41471" y="29791"/>
                  <a:pt x="48506" y="23609"/>
                  <a:pt x="51948" y="18864"/>
                </a:cubicBezTo>
                <a:cubicBezTo>
                  <a:pt x="55924" y="13367"/>
                  <a:pt x="61338" y="9090"/>
                  <a:pt x="67604" y="6500"/>
                </a:cubicBezTo>
                <a:cubicBezTo>
                  <a:pt x="72399" y="4511"/>
                  <a:pt x="78163" y="2607"/>
                  <a:pt x="84195" y="1754"/>
                </a:cubicBezTo>
                <a:cubicBezTo>
                  <a:pt x="96760" y="0"/>
                  <a:pt x="108807" y="7352"/>
                  <a:pt x="112984" y="19332"/>
                </a:cubicBezTo>
                <a:cubicBezTo>
                  <a:pt x="114287" y="23108"/>
                  <a:pt x="118849" y="27051"/>
                  <a:pt x="123460" y="27853"/>
                </a:cubicBezTo>
                <a:cubicBezTo>
                  <a:pt x="134321" y="29725"/>
                  <a:pt x="153536" y="33902"/>
                  <a:pt x="153536" y="33902"/>
                </a:cubicBezTo>
                <a:cubicBezTo>
                  <a:pt x="153536" y="33902"/>
                  <a:pt x="173920" y="37661"/>
                  <a:pt x="176059" y="46951"/>
                </a:cubicBezTo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72"/>
          <p:cNvSpPr txBox="1">
            <a:spLocks noGrp="1"/>
          </p:cNvSpPr>
          <p:nvPr>
            <p:ph type="subTitle" idx="7"/>
          </p:nvPr>
        </p:nvSpPr>
        <p:spPr>
          <a:xfrm>
            <a:off x="6391500" y="1168800"/>
            <a:ext cx="20325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7" name="Google Shape;167;p72"/>
          <p:cNvSpPr txBox="1">
            <a:spLocks noGrp="1"/>
          </p:cNvSpPr>
          <p:nvPr>
            <p:ph type="subTitle" idx="8"/>
          </p:nvPr>
        </p:nvSpPr>
        <p:spPr>
          <a:xfrm>
            <a:off x="6391500" y="1404826"/>
            <a:ext cx="20325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8" name="Google Shape;168;p72"/>
          <p:cNvSpPr txBox="1">
            <a:spLocks noGrp="1"/>
          </p:cNvSpPr>
          <p:nvPr>
            <p:ph type="subTitle" idx="9"/>
          </p:nvPr>
        </p:nvSpPr>
        <p:spPr>
          <a:xfrm>
            <a:off x="6391500" y="2295149"/>
            <a:ext cx="20325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9" name="Google Shape;169;p72"/>
          <p:cNvSpPr txBox="1">
            <a:spLocks noGrp="1"/>
          </p:cNvSpPr>
          <p:nvPr>
            <p:ph type="subTitle" idx="13"/>
          </p:nvPr>
        </p:nvSpPr>
        <p:spPr>
          <a:xfrm>
            <a:off x="6391500" y="2528974"/>
            <a:ext cx="20325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p72"/>
          <p:cNvSpPr txBox="1">
            <a:spLocks noGrp="1"/>
          </p:cNvSpPr>
          <p:nvPr>
            <p:ph type="subTitle" idx="14"/>
          </p:nvPr>
        </p:nvSpPr>
        <p:spPr>
          <a:xfrm>
            <a:off x="6391500" y="3421497"/>
            <a:ext cx="20325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1" name="Google Shape;171;p72"/>
          <p:cNvSpPr txBox="1">
            <a:spLocks noGrp="1"/>
          </p:cNvSpPr>
          <p:nvPr>
            <p:ph type="subTitle" idx="15"/>
          </p:nvPr>
        </p:nvSpPr>
        <p:spPr>
          <a:xfrm>
            <a:off x="6391500" y="3653123"/>
            <a:ext cx="20325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9"/>
          <p:cNvSpPr/>
          <p:nvPr/>
        </p:nvSpPr>
        <p:spPr>
          <a:xfrm>
            <a:off x="1192350" y="625625"/>
            <a:ext cx="6595754" cy="3833136"/>
          </a:xfrm>
          <a:custGeom>
            <a:avLst/>
            <a:gdLst/>
            <a:ahLst/>
            <a:cxnLst/>
            <a:rect l="l" t="t" r="r" b="b"/>
            <a:pathLst>
              <a:path w="305359" h="177460" extrusionOk="0">
                <a:moveTo>
                  <a:pt x="262195" y="0"/>
                </a:moveTo>
                <a:cubicBezTo>
                  <a:pt x="258473" y="0"/>
                  <a:pt x="254363" y="1311"/>
                  <a:pt x="249880" y="4529"/>
                </a:cubicBezTo>
                <a:cubicBezTo>
                  <a:pt x="244029" y="8719"/>
                  <a:pt x="237832" y="12908"/>
                  <a:pt x="231758" y="16875"/>
                </a:cubicBezTo>
                <a:cubicBezTo>
                  <a:pt x="229627" y="18263"/>
                  <a:pt x="227296" y="19329"/>
                  <a:pt x="224867" y="20023"/>
                </a:cubicBezTo>
                <a:lnTo>
                  <a:pt x="209844" y="24287"/>
                </a:lnTo>
                <a:cubicBezTo>
                  <a:pt x="206944" y="25108"/>
                  <a:pt x="203988" y="25508"/>
                  <a:pt x="201050" y="25508"/>
                </a:cubicBezTo>
                <a:cubicBezTo>
                  <a:pt x="193795" y="25508"/>
                  <a:pt x="186653" y="23071"/>
                  <a:pt x="180741" y="18536"/>
                </a:cubicBezTo>
                <a:cubicBezTo>
                  <a:pt x="168844" y="9391"/>
                  <a:pt x="152459" y="6436"/>
                  <a:pt x="136250" y="6436"/>
                </a:cubicBezTo>
                <a:cubicBezTo>
                  <a:pt x="106628" y="6436"/>
                  <a:pt x="77592" y="16305"/>
                  <a:pt x="77592" y="16305"/>
                </a:cubicBezTo>
                <a:cubicBezTo>
                  <a:pt x="77592" y="16305"/>
                  <a:pt x="54661" y="12264"/>
                  <a:pt x="48786" y="10727"/>
                </a:cubicBezTo>
                <a:cubicBezTo>
                  <a:pt x="47704" y="10441"/>
                  <a:pt x="46204" y="10268"/>
                  <a:pt x="44426" y="10268"/>
                </a:cubicBezTo>
                <a:cubicBezTo>
                  <a:pt x="35570" y="10268"/>
                  <a:pt x="19808" y="14559"/>
                  <a:pt x="14378" y="30559"/>
                </a:cubicBezTo>
                <a:cubicBezTo>
                  <a:pt x="9048" y="46325"/>
                  <a:pt x="23352" y="62314"/>
                  <a:pt x="28632" y="67520"/>
                </a:cubicBezTo>
                <a:cubicBezTo>
                  <a:pt x="32202" y="71015"/>
                  <a:pt x="34929" y="75279"/>
                  <a:pt x="36590" y="79964"/>
                </a:cubicBezTo>
                <a:cubicBezTo>
                  <a:pt x="39788" y="89062"/>
                  <a:pt x="39961" y="102622"/>
                  <a:pt x="22435" y="115463"/>
                </a:cubicBezTo>
                <a:cubicBezTo>
                  <a:pt x="0" y="131873"/>
                  <a:pt x="12445" y="154159"/>
                  <a:pt x="20179" y="164422"/>
                </a:cubicBezTo>
                <a:cubicBezTo>
                  <a:pt x="23327" y="168587"/>
                  <a:pt x="27665" y="171710"/>
                  <a:pt x="32599" y="173421"/>
                </a:cubicBezTo>
                <a:cubicBezTo>
                  <a:pt x="37677" y="175147"/>
                  <a:pt x="45157" y="176879"/>
                  <a:pt x="54741" y="176879"/>
                </a:cubicBezTo>
                <a:cubicBezTo>
                  <a:pt x="64291" y="176879"/>
                  <a:pt x="75930" y="175159"/>
                  <a:pt x="89367" y="170000"/>
                </a:cubicBezTo>
                <a:cubicBezTo>
                  <a:pt x="100815" y="165592"/>
                  <a:pt x="118494" y="164014"/>
                  <a:pt x="137937" y="164014"/>
                </a:cubicBezTo>
                <a:cubicBezTo>
                  <a:pt x="173056" y="164014"/>
                  <a:pt x="213934" y="169162"/>
                  <a:pt x="234262" y="172082"/>
                </a:cubicBezTo>
                <a:cubicBezTo>
                  <a:pt x="240360" y="172975"/>
                  <a:pt x="246384" y="174388"/>
                  <a:pt x="252235" y="176296"/>
                </a:cubicBezTo>
                <a:cubicBezTo>
                  <a:pt x="254243" y="176934"/>
                  <a:pt x="256700" y="177459"/>
                  <a:pt x="259356" y="177459"/>
                </a:cubicBezTo>
                <a:cubicBezTo>
                  <a:pt x="267850" y="177459"/>
                  <a:pt x="278382" y="172090"/>
                  <a:pt x="282800" y="147863"/>
                </a:cubicBezTo>
                <a:cubicBezTo>
                  <a:pt x="283222" y="145607"/>
                  <a:pt x="283346" y="143301"/>
                  <a:pt x="283172" y="140996"/>
                </a:cubicBezTo>
                <a:cubicBezTo>
                  <a:pt x="282577" y="133336"/>
                  <a:pt x="280148" y="114917"/>
                  <a:pt x="270232" y="102076"/>
                </a:cubicBezTo>
                <a:cubicBezTo>
                  <a:pt x="268001" y="99250"/>
                  <a:pt x="267034" y="95656"/>
                  <a:pt x="267579" y="92111"/>
                </a:cubicBezTo>
                <a:cubicBezTo>
                  <a:pt x="268398" y="87128"/>
                  <a:pt x="271992" y="80485"/>
                  <a:pt x="283346" y="74238"/>
                </a:cubicBezTo>
                <a:cubicBezTo>
                  <a:pt x="305359" y="62165"/>
                  <a:pt x="287386" y="25278"/>
                  <a:pt x="287386" y="25278"/>
                </a:cubicBezTo>
                <a:cubicBezTo>
                  <a:pt x="287386" y="25278"/>
                  <a:pt x="278538" y="0"/>
                  <a:pt x="262195" y="0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79"/>
          <p:cNvSpPr txBox="1">
            <a:spLocks noGrp="1"/>
          </p:cNvSpPr>
          <p:nvPr>
            <p:ph type="title"/>
          </p:nvPr>
        </p:nvSpPr>
        <p:spPr>
          <a:xfrm>
            <a:off x="3192200" y="1520775"/>
            <a:ext cx="26493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79"/>
          <p:cNvSpPr txBox="1">
            <a:spLocks noGrp="1"/>
          </p:cNvSpPr>
          <p:nvPr>
            <p:ph type="subTitle" idx="1"/>
          </p:nvPr>
        </p:nvSpPr>
        <p:spPr>
          <a:xfrm>
            <a:off x="3192200" y="2324925"/>
            <a:ext cx="26493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1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0"/>
          <p:cNvSpPr/>
          <p:nvPr/>
        </p:nvSpPr>
        <p:spPr>
          <a:xfrm>
            <a:off x="412" y="2825979"/>
            <a:ext cx="9143682" cy="2327673"/>
          </a:xfrm>
          <a:custGeom>
            <a:avLst/>
            <a:gdLst/>
            <a:ahLst/>
            <a:cxnLst/>
            <a:rect l="l" t="t" r="r" b="b"/>
            <a:pathLst>
              <a:path w="285517" h="72683" extrusionOk="0">
                <a:moveTo>
                  <a:pt x="0" y="1"/>
                </a:moveTo>
                <a:lnTo>
                  <a:pt x="285516" y="1"/>
                </a:lnTo>
                <a:lnTo>
                  <a:pt x="285516" y="72683"/>
                </a:lnTo>
                <a:lnTo>
                  <a:pt x="0" y="72683"/>
                </a:ln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8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80"/>
          <p:cNvSpPr txBox="1">
            <a:spLocks noGrp="1"/>
          </p:cNvSpPr>
          <p:nvPr>
            <p:ph type="subTitle" idx="1"/>
          </p:nvPr>
        </p:nvSpPr>
        <p:spPr>
          <a:xfrm>
            <a:off x="3688950" y="2958650"/>
            <a:ext cx="1766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3" name="Google Shape;233;p80"/>
          <p:cNvSpPr txBox="1">
            <a:spLocks noGrp="1"/>
          </p:cNvSpPr>
          <p:nvPr>
            <p:ph type="subTitle" idx="2"/>
          </p:nvPr>
        </p:nvSpPr>
        <p:spPr>
          <a:xfrm>
            <a:off x="3688950" y="3318725"/>
            <a:ext cx="17661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4" name="Google Shape;234;p80"/>
          <p:cNvSpPr txBox="1">
            <a:spLocks noGrp="1"/>
          </p:cNvSpPr>
          <p:nvPr>
            <p:ph type="subTitle" idx="3"/>
          </p:nvPr>
        </p:nvSpPr>
        <p:spPr>
          <a:xfrm>
            <a:off x="6316048" y="2958650"/>
            <a:ext cx="1766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5" name="Google Shape;235;p80"/>
          <p:cNvSpPr txBox="1">
            <a:spLocks noGrp="1"/>
          </p:cNvSpPr>
          <p:nvPr>
            <p:ph type="subTitle" idx="4"/>
          </p:nvPr>
        </p:nvSpPr>
        <p:spPr>
          <a:xfrm>
            <a:off x="6316038" y="3318725"/>
            <a:ext cx="17661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6" name="Google Shape;236;p80"/>
          <p:cNvSpPr txBox="1">
            <a:spLocks noGrp="1"/>
          </p:cNvSpPr>
          <p:nvPr>
            <p:ph type="subTitle" idx="5"/>
          </p:nvPr>
        </p:nvSpPr>
        <p:spPr>
          <a:xfrm>
            <a:off x="1061850" y="2958525"/>
            <a:ext cx="1766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mpiere"/>
              <a:buNone/>
              <a:defRPr sz="2000">
                <a:latin typeface="Pompiere"/>
                <a:ea typeface="Pompiere"/>
                <a:cs typeface="Pompiere"/>
                <a:sym typeface="Pompie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7" name="Google Shape;237;p80"/>
          <p:cNvSpPr txBox="1">
            <a:spLocks noGrp="1"/>
          </p:cNvSpPr>
          <p:nvPr>
            <p:ph type="subTitle" idx="6"/>
          </p:nvPr>
        </p:nvSpPr>
        <p:spPr>
          <a:xfrm>
            <a:off x="1061850" y="3318725"/>
            <a:ext cx="17661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9pPr>
          </a:lstStyle>
          <a:p>
            <a:endParaRPr/>
          </a:p>
        </p:txBody>
      </p:sp>
      <p:sp>
        <p:nvSpPr>
          <p:cNvPr id="7" name="Google Shape;7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60" r:id="rId4"/>
    <p:sldLayoutId id="2147483661" r:id="rId5"/>
    <p:sldLayoutId id="2147483662" r:id="rId6"/>
    <p:sldLayoutId id="2147483666" r:id="rId7"/>
    <p:sldLayoutId id="2147483673" r:id="rId8"/>
    <p:sldLayoutId id="2147483674" r:id="rId9"/>
    <p:sldLayoutId id="2147483675" r:id="rId10"/>
    <p:sldLayoutId id="2147483677" r:id="rId11"/>
    <p:sldLayoutId id="2147483678" r:id="rId12"/>
    <p:sldLayoutId id="214748367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"/>
          <p:cNvSpPr txBox="1">
            <a:spLocks noGrp="1"/>
          </p:cNvSpPr>
          <p:nvPr>
            <p:ph type="ctrTitle"/>
          </p:nvPr>
        </p:nvSpPr>
        <p:spPr>
          <a:xfrm>
            <a:off x="580001" y="-138105"/>
            <a:ext cx="8702170" cy="4305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6000" dirty="0" smtClean="0"/>
              <a:t>                                      </a:t>
            </a:r>
            <a:br>
              <a:rPr lang="en" sz="6000" dirty="0" smtClean="0"/>
            </a:br>
            <a:r>
              <a:rPr lang="en" sz="6000" dirty="0"/>
              <a:t> </a:t>
            </a:r>
            <a:r>
              <a:rPr lang="en" sz="6000" dirty="0" smtClean="0"/>
              <a:t>                                    </a:t>
            </a:r>
            <a:r>
              <a:rPr lang="en" sz="6000" b="1" dirty="0" smtClean="0"/>
              <a:t>Healthcare</a:t>
            </a:r>
            <a:r>
              <a:rPr lang="en" sz="6000" dirty="0" smtClean="0"/>
              <a:t>:</a:t>
            </a:r>
            <a:br>
              <a:rPr lang="en" sz="6000" dirty="0" smtClean="0"/>
            </a:br>
            <a:r>
              <a:rPr lang="en" sz="6000" dirty="0" smtClean="0"/>
              <a:t>                 </a:t>
            </a:r>
            <a:r>
              <a:rPr lang="en" sz="5400" dirty="0" smtClean="0"/>
              <a:t>                          </a:t>
            </a:r>
            <a:br>
              <a:rPr lang="en" sz="5400" dirty="0" smtClean="0"/>
            </a:br>
            <a:r>
              <a:rPr lang="en" sz="5400" dirty="0"/>
              <a:t> </a:t>
            </a:r>
            <a:r>
              <a:rPr lang="en" sz="5400" dirty="0" smtClean="0"/>
              <a:t>                                               Strokes</a:t>
            </a:r>
            <a:r>
              <a:rPr lang="en" sz="6000" dirty="0" smtClean="0"/>
              <a:t>  </a:t>
            </a:r>
            <a:br>
              <a:rPr lang="en" sz="6000" dirty="0" smtClean="0"/>
            </a:br>
            <a:r>
              <a:rPr lang="en" sz="6000" dirty="0"/>
              <a:t> </a:t>
            </a:r>
            <a:r>
              <a:rPr lang="en" sz="6000" dirty="0" smtClean="0"/>
              <a:t>                                   </a:t>
            </a:r>
            <a:r>
              <a:rPr lang="en" sz="5400" dirty="0" smtClean="0"/>
              <a:t>Data Analysis</a:t>
            </a:r>
            <a:endParaRPr sz="5400" dirty="0"/>
          </a:p>
        </p:txBody>
      </p:sp>
      <p:grpSp>
        <p:nvGrpSpPr>
          <p:cNvPr id="264" name="Google Shape;264;p1"/>
          <p:cNvGrpSpPr/>
          <p:nvPr/>
        </p:nvGrpSpPr>
        <p:grpSpPr>
          <a:xfrm>
            <a:off x="316599" y="1608692"/>
            <a:ext cx="4255411" cy="3394827"/>
            <a:chOff x="-132051" y="1608692"/>
            <a:chExt cx="4255411" cy="3394827"/>
          </a:xfrm>
        </p:grpSpPr>
        <p:sp>
          <p:nvSpPr>
            <p:cNvPr id="265" name="Google Shape;265;p1"/>
            <p:cNvSpPr/>
            <p:nvPr/>
          </p:nvSpPr>
          <p:spPr>
            <a:xfrm flipH="1">
              <a:off x="2420184" y="1617801"/>
              <a:ext cx="832070" cy="838576"/>
            </a:xfrm>
            <a:custGeom>
              <a:avLst/>
              <a:gdLst/>
              <a:ahLst/>
              <a:cxnLst/>
              <a:rect l="l" t="t" r="r" b="b"/>
              <a:pathLst>
                <a:path w="22381" h="22556" extrusionOk="0">
                  <a:moveTo>
                    <a:pt x="5631" y="0"/>
                  </a:moveTo>
                  <a:cubicBezTo>
                    <a:pt x="3745" y="0"/>
                    <a:pt x="2175" y="360"/>
                    <a:pt x="1484" y="677"/>
                  </a:cubicBezTo>
                  <a:cubicBezTo>
                    <a:pt x="548" y="1109"/>
                    <a:pt x="1" y="1973"/>
                    <a:pt x="173" y="2837"/>
                  </a:cubicBezTo>
                  <a:cubicBezTo>
                    <a:pt x="361" y="3687"/>
                    <a:pt x="1181" y="4292"/>
                    <a:pt x="1181" y="4292"/>
                  </a:cubicBezTo>
                  <a:cubicBezTo>
                    <a:pt x="1181" y="4292"/>
                    <a:pt x="1326" y="4349"/>
                    <a:pt x="1570" y="4479"/>
                  </a:cubicBezTo>
                  <a:cubicBezTo>
                    <a:pt x="2132" y="4781"/>
                    <a:pt x="2665" y="5170"/>
                    <a:pt x="3140" y="5631"/>
                  </a:cubicBezTo>
                  <a:cubicBezTo>
                    <a:pt x="3558" y="6034"/>
                    <a:pt x="3918" y="6524"/>
                    <a:pt x="4191" y="7057"/>
                  </a:cubicBezTo>
                  <a:cubicBezTo>
                    <a:pt x="4206" y="7085"/>
                    <a:pt x="4235" y="7129"/>
                    <a:pt x="4249" y="7157"/>
                  </a:cubicBezTo>
                  <a:cubicBezTo>
                    <a:pt x="5185" y="9145"/>
                    <a:pt x="4451" y="10931"/>
                    <a:pt x="4652" y="15064"/>
                  </a:cubicBezTo>
                  <a:cubicBezTo>
                    <a:pt x="4782" y="17829"/>
                    <a:pt x="6337" y="20378"/>
                    <a:pt x="9318" y="21674"/>
                  </a:cubicBezTo>
                  <a:cubicBezTo>
                    <a:pt x="10613" y="22232"/>
                    <a:pt x="12175" y="22556"/>
                    <a:pt x="14007" y="22556"/>
                  </a:cubicBezTo>
                  <a:cubicBezTo>
                    <a:pt x="14254" y="22556"/>
                    <a:pt x="14505" y="22550"/>
                    <a:pt x="14762" y="22538"/>
                  </a:cubicBezTo>
                  <a:cubicBezTo>
                    <a:pt x="17008" y="22437"/>
                    <a:pt x="20335" y="20176"/>
                    <a:pt x="21358" y="18779"/>
                  </a:cubicBezTo>
                  <a:cubicBezTo>
                    <a:pt x="22380" y="17382"/>
                    <a:pt x="21012" y="14516"/>
                    <a:pt x="21012" y="14473"/>
                  </a:cubicBezTo>
                  <a:lnTo>
                    <a:pt x="21012" y="14473"/>
                  </a:lnTo>
                  <a:cubicBezTo>
                    <a:pt x="21286" y="14776"/>
                    <a:pt x="21588" y="15078"/>
                    <a:pt x="21905" y="15366"/>
                  </a:cubicBezTo>
                  <a:cubicBezTo>
                    <a:pt x="21790" y="14344"/>
                    <a:pt x="21430" y="12414"/>
                    <a:pt x="18895" y="10743"/>
                  </a:cubicBezTo>
                  <a:cubicBezTo>
                    <a:pt x="16375" y="9058"/>
                    <a:pt x="13984" y="7229"/>
                    <a:pt x="13984" y="7229"/>
                  </a:cubicBezTo>
                  <a:cubicBezTo>
                    <a:pt x="12645" y="6077"/>
                    <a:pt x="12011" y="4724"/>
                    <a:pt x="11666" y="4018"/>
                  </a:cubicBezTo>
                  <a:cubicBezTo>
                    <a:pt x="11334" y="3312"/>
                    <a:pt x="10326" y="533"/>
                    <a:pt x="7619" y="144"/>
                  </a:cubicBezTo>
                  <a:cubicBezTo>
                    <a:pt x="6956" y="43"/>
                    <a:pt x="6294" y="0"/>
                    <a:pt x="563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 flipH="1">
              <a:off x="2536364" y="1683084"/>
              <a:ext cx="667150" cy="738085"/>
            </a:xfrm>
            <a:custGeom>
              <a:avLst/>
              <a:gdLst/>
              <a:ahLst/>
              <a:cxnLst/>
              <a:rect l="l" t="t" r="r" b="b"/>
              <a:pathLst>
                <a:path w="17945" h="19853" extrusionOk="0">
                  <a:moveTo>
                    <a:pt x="245" y="1"/>
                  </a:moveTo>
                  <a:lnTo>
                    <a:pt x="245" y="1"/>
                  </a:lnTo>
                  <a:cubicBezTo>
                    <a:pt x="0" y="1110"/>
                    <a:pt x="43" y="2017"/>
                    <a:pt x="259" y="2723"/>
                  </a:cubicBezTo>
                  <a:cubicBezTo>
                    <a:pt x="821" y="3025"/>
                    <a:pt x="1354" y="3414"/>
                    <a:pt x="1829" y="3875"/>
                  </a:cubicBezTo>
                  <a:cubicBezTo>
                    <a:pt x="1843" y="3889"/>
                    <a:pt x="1872" y="3918"/>
                    <a:pt x="1901" y="3947"/>
                  </a:cubicBezTo>
                  <a:cubicBezTo>
                    <a:pt x="1915" y="3947"/>
                    <a:pt x="1915" y="3961"/>
                    <a:pt x="1930" y="3976"/>
                  </a:cubicBezTo>
                  <a:cubicBezTo>
                    <a:pt x="1944" y="3990"/>
                    <a:pt x="1959" y="4005"/>
                    <a:pt x="1973" y="4019"/>
                  </a:cubicBezTo>
                  <a:cubicBezTo>
                    <a:pt x="1987" y="4033"/>
                    <a:pt x="2002" y="4048"/>
                    <a:pt x="2002" y="4062"/>
                  </a:cubicBezTo>
                  <a:cubicBezTo>
                    <a:pt x="2016" y="4077"/>
                    <a:pt x="2031" y="4091"/>
                    <a:pt x="2045" y="4105"/>
                  </a:cubicBezTo>
                  <a:lnTo>
                    <a:pt x="2088" y="4134"/>
                  </a:lnTo>
                  <a:cubicBezTo>
                    <a:pt x="2103" y="4149"/>
                    <a:pt x="2117" y="4163"/>
                    <a:pt x="2117" y="4177"/>
                  </a:cubicBezTo>
                  <a:cubicBezTo>
                    <a:pt x="2131" y="4192"/>
                    <a:pt x="2146" y="4206"/>
                    <a:pt x="2160" y="4221"/>
                  </a:cubicBezTo>
                  <a:cubicBezTo>
                    <a:pt x="2175" y="4235"/>
                    <a:pt x="2189" y="4249"/>
                    <a:pt x="2203" y="4264"/>
                  </a:cubicBezTo>
                  <a:cubicBezTo>
                    <a:pt x="2203" y="4278"/>
                    <a:pt x="2218" y="4293"/>
                    <a:pt x="2232" y="4307"/>
                  </a:cubicBezTo>
                  <a:cubicBezTo>
                    <a:pt x="2247" y="4321"/>
                    <a:pt x="2261" y="4336"/>
                    <a:pt x="2275" y="4350"/>
                  </a:cubicBezTo>
                  <a:lnTo>
                    <a:pt x="2304" y="4393"/>
                  </a:lnTo>
                  <a:lnTo>
                    <a:pt x="2333" y="4437"/>
                  </a:lnTo>
                  <a:cubicBezTo>
                    <a:pt x="2348" y="4451"/>
                    <a:pt x="2362" y="4480"/>
                    <a:pt x="2376" y="4494"/>
                  </a:cubicBezTo>
                  <a:cubicBezTo>
                    <a:pt x="2391" y="4509"/>
                    <a:pt x="2405" y="4523"/>
                    <a:pt x="2405" y="4537"/>
                  </a:cubicBezTo>
                  <a:cubicBezTo>
                    <a:pt x="2420" y="4552"/>
                    <a:pt x="2434" y="4566"/>
                    <a:pt x="2448" y="4581"/>
                  </a:cubicBezTo>
                  <a:cubicBezTo>
                    <a:pt x="2463" y="4595"/>
                    <a:pt x="2463" y="4609"/>
                    <a:pt x="2477" y="4624"/>
                  </a:cubicBezTo>
                  <a:cubicBezTo>
                    <a:pt x="2492" y="4638"/>
                    <a:pt x="2506" y="4653"/>
                    <a:pt x="2520" y="4681"/>
                  </a:cubicBezTo>
                  <a:cubicBezTo>
                    <a:pt x="2520" y="4696"/>
                    <a:pt x="2535" y="4710"/>
                    <a:pt x="2549" y="4725"/>
                  </a:cubicBezTo>
                  <a:lnTo>
                    <a:pt x="2578" y="4768"/>
                  </a:lnTo>
                  <a:lnTo>
                    <a:pt x="2607" y="4825"/>
                  </a:lnTo>
                  <a:cubicBezTo>
                    <a:pt x="2621" y="4840"/>
                    <a:pt x="2636" y="4854"/>
                    <a:pt x="2650" y="4869"/>
                  </a:cubicBezTo>
                  <a:cubicBezTo>
                    <a:pt x="2650" y="4883"/>
                    <a:pt x="2664" y="4897"/>
                    <a:pt x="2679" y="4926"/>
                  </a:cubicBezTo>
                  <a:cubicBezTo>
                    <a:pt x="2679" y="4941"/>
                    <a:pt x="2693" y="4955"/>
                    <a:pt x="2708" y="4969"/>
                  </a:cubicBezTo>
                  <a:cubicBezTo>
                    <a:pt x="2722" y="4998"/>
                    <a:pt x="2722" y="5013"/>
                    <a:pt x="2736" y="5027"/>
                  </a:cubicBezTo>
                  <a:lnTo>
                    <a:pt x="2765" y="5070"/>
                  </a:lnTo>
                  <a:cubicBezTo>
                    <a:pt x="2780" y="5099"/>
                    <a:pt x="2794" y="5113"/>
                    <a:pt x="2794" y="5128"/>
                  </a:cubicBezTo>
                  <a:cubicBezTo>
                    <a:pt x="2808" y="5157"/>
                    <a:pt x="2823" y="5171"/>
                    <a:pt x="2823" y="5185"/>
                  </a:cubicBezTo>
                  <a:cubicBezTo>
                    <a:pt x="2837" y="5200"/>
                    <a:pt x="2852" y="5229"/>
                    <a:pt x="2866" y="5243"/>
                  </a:cubicBezTo>
                  <a:cubicBezTo>
                    <a:pt x="2866" y="5257"/>
                    <a:pt x="2880" y="5272"/>
                    <a:pt x="2880" y="5286"/>
                  </a:cubicBezTo>
                  <a:cubicBezTo>
                    <a:pt x="2895" y="5329"/>
                    <a:pt x="2924" y="5358"/>
                    <a:pt x="2938" y="5401"/>
                  </a:cubicBezTo>
                  <a:cubicBezTo>
                    <a:pt x="3874" y="7389"/>
                    <a:pt x="3140" y="9175"/>
                    <a:pt x="3341" y="13308"/>
                  </a:cubicBezTo>
                  <a:cubicBezTo>
                    <a:pt x="3428" y="15655"/>
                    <a:pt x="4637" y="17815"/>
                    <a:pt x="6581" y="19126"/>
                  </a:cubicBezTo>
                  <a:cubicBezTo>
                    <a:pt x="7273" y="19595"/>
                    <a:pt x="8082" y="19853"/>
                    <a:pt x="8907" y="19853"/>
                  </a:cubicBezTo>
                  <a:cubicBezTo>
                    <a:pt x="9044" y="19853"/>
                    <a:pt x="9181" y="19846"/>
                    <a:pt x="9318" y="19832"/>
                  </a:cubicBezTo>
                  <a:lnTo>
                    <a:pt x="9332" y="19832"/>
                  </a:lnTo>
                  <a:cubicBezTo>
                    <a:pt x="10729" y="19702"/>
                    <a:pt x="12112" y="19443"/>
                    <a:pt x="13393" y="18881"/>
                  </a:cubicBezTo>
                  <a:cubicBezTo>
                    <a:pt x="14675" y="18334"/>
                    <a:pt x="15841" y="17455"/>
                    <a:pt x="16576" y="16274"/>
                  </a:cubicBezTo>
                  <a:cubicBezTo>
                    <a:pt x="17310" y="15079"/>
                    <a:pt x="17670" y="13553"/>
                    <a:pt x="17210" y="12242"/>
                  </a:cubicBezTo>
                  <a:lnTo>
                    <a:pt x="17210" y="12242"/>
                  </a:lnTo>
                  <a:cubicBezTo>
                    <a:pt x="17397" y="12516"/>
                    <a:pt x="17670" y="12688"/>
                    <a:pt x="17944" y="12890"/>
                  </a:cubicBezTo>
                  <a:cubicBezTo>
                    <a:pt x="17886" y="12588"/>
                    <a:pt x="17786" y="12300"/>
                    <a:pt x="17670" y="12012"/>
                  </a:cubicBezTo>
                  <a:cubicBezTo>
                    <a:pt x="17253" y="11061"/>
                    <a:pt x="16490" y="10096"/>
                    <a:pt x="15568" y="9621"/>
                  </a:cubicBezTo>
                  <a:cubicBezTo>
                    <a:pt x="14689" y="9160"/>
                    <a:pt x="13941" y="8570"/>
                    <a:pt x="12990" y="8210"/>
                  </a:cubicBezTo>
                  <a:cubicBezTo>
                    <a:pt x="11175" y="7518"/>
                    <a:pt x="9044" y="7187"/>
                    <a:pt x="7618" y="5747"/>
                  </a:cubicBezTo>
                  <a:cubicBezTo>
                    <a:pt x="6697" y="4811"/>
                    <a:pt x="6207" y="3544"/>
                    <a:pt x="5300" y="2608"/>
                  </a:cubicBezTo>
                  <a:cubicBezTo>
                    <a:pt x="4234" y="1499"/>
                    <a:pt x="2938" y="1412"/>
                    <a:pt x="1570" y="995"/>
                  </a:cubicBezTo>
                  <a:cubicBezTo>
                    <a:pt x="1239" y="894"/>
                    <a:pt x="130" y="563"/>
                    <a:pt x="245" y="1"/>
                  </a:cubicBezTo>
                  <a:close/>
                </a:path>
              </a:pathLst>
            </a:custGeom>
            <a:solidFill>
              <a:srgbClr val="0B1F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 flipH="1">
              <a:off x="3103915" y="4761679"/>
              <a:ext cx="530597" cy="205629"/>
            </a:xfrm>
            <a:custGeom>
              <a:avLst/>
              <a:gdLst/>
              <a:ahLst/>
              <a:cxnLst/>
              <a:rect l="l" t="t" r="r" b="b"/>
              <a:pathLst>
                <a:path w="14272" h="5531" extrusionOk="0">
                  <a:moveTo>
                    <a:pt x="8540" y="0"/>
                  </a:moveTo>
                  <a:cubicBezTo>
                    <a:pt x="8540" y="0"/>
                    <a:pt x="8655" y="1397"/>
                    <a:pt x="5919" y="2564"/>
                  </a:cubicBezTo>
                  <a:cubicBezTo>
                    <a:pt x="4997" y="2938"/>
                    <a:pt x="4047" y="3226"/>
                    <a:pt x="3068" y="3413"/>
                  </a:cubicBezTo>
                  <a:cubicBezTo>
                    <a:pt x="763" y="3889"/>
                    <a:pt x="0" y="5530"/>
                    <a:pt x="0" y="5530"/>
                  </a:cubicBezTo>
                  <a:lnTo>
                    <a:pt x="14243" y="5530"/>
                  </a:lnTo>
                  <a:lnTo>
                    <a:pt x="14257" y="3039"/>
                  </a:lnTo>
                  <a:lnTo>
                    <a:pt x="14272" y="418"/>
                  </a:lnTo>
                  <a:lnTo>
                    <a:pt x="8540" y="0"/>
                  </a:ln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 flipH="1">
              <a:off x="3102317" y="4856444"/>
              <a:ext cx="529519" cy="113540"/>
            </a:xfrm>
            <a:custGeom>
              <a:avLst/>
              <a:gdLst/>
              <a:ahLst/>
              <a:cxnLst/>
              <a:rect l="l" t="t" r="r" b="b"/>
              <a:pathLst>
                <a:path w="14243" h="3054" extrusionOk="0">
                  <a:moveTo>
                    <a:pt x="5847" y="0"/>
                  </a:moveTo>
                  <a:cubicBezTo>
                    <a:pt x="4925" y="389"/>
                    <a:pt x="3975" y="677"/>
                    <a:pt x="2996" y="864"/>
                  </a:cubicBezTo>
                  <a:cubicBezTo>
                    <a:pt x="691" y="1340"/>
                    <a:pt x="0" y="3053"/>
                    <a:pt x="0" y="3053"/>
                  </a:cubicBezTo>
                  <a:lnTo>
                    <a:pt x="14243" y="3053"/>
                  </a:lnTo>
                  <a:lnTo>
                    <a:pt x="14185" y="490"/>
                  </a:lnTo>
                  <a:cubicBezTo>
                    <a:pt x="12889" y="850"/>
                    <a:pt x="10916" y="1685"/>
                    <a:pt x="7532" y="1959"/>
                  </a:cubicBezTo>
                  <a:cubicBezTo>
                    <a:pt x="7172" y="1268"/>
                    <a:pt x="6495" y="576"/>
                    <a:pt x="584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 flipH="1">
              <a:off x="2996287" y="2912396"/>
              <a:ext cx="420329" cy="1923192"/>
            </a:xfrm>
            <a:custGeom>
              <a:avLst/>
              <a:gdLst/>
              <a:ahLst/>
              <a:cxnLst/>
              <a:rect l="l" t="t" r="r" b="b"/>
              <a:pathLst>
                <a:path w="11306" h="51730" extrusionOk="0">
                  <a:moveTo>
                    <a:pt x="4666" y="0"/>
                  </a:moveTo>
                  <a:cubicBezTo>
                    <a:pt x="2852" y="0"/>
                    <a:pt x="1167" y="764"/>
                    <a:pt x="620" y="2578"/>
                  </a:cubicBezTo>
                  <a:cubicBezTo>
                    <a:pt x="404" y="3284"/>
                    <a:pt x="288" y="4983"/>
                    <a:pt x="231" y="7345"/>
                  </a:cubicBezTo>
                  <a:cubicBezTo>
                    <a:pt x="216" y="7719"/>
                    <a:pt x="202" y="8108"/>
                    <a:pt x="202" y="8511"/>
                  </a:cubicBezTo>
                  <a:cubicBezTo>
                    <a:pt x="0" y="21516"/>
                    <a:pt x="1426" y="50102"/>
                    <a:pt x="1426" y="50102"/>
                  </a:cubicBezTo>
                  <a:lnTo>
                    <a:pt x="9001" y="51730"/>
                  </a:lnTo>
                  <a:cubicBezTo>
                    <a:pt x="9001" y="51730"/>
                    <a:pt x="10643" y="16029"/>
                    <a:pt x="11032" y="8511"/>
                  </a:cubicBezTo>
                  <a:cubicBezTo>
                    <a:pt x="11061" y="7964"/>
                    <a:pt x="11089" y="7561"/>
                    <a:pt x="11104" y="7345"/>
                  </a:cubicBezTo>
                  <a:cubicBezTo>
                    <a:pt x="11104" y="7331"/>
                    <a:pt x="11104" y="7316"/>
                    <a:pt x="11104" y="7302"/>
                  </a:cubicBezTo>
                  <a:cubicBezTo>
                    <a:pt x="11305" y="4349"/>
                    <a:pt x="10528" y="3313"/>
                    <a:pt x="9606" y="2132"/>
                  </a:cubicBezTo>
                  <a:cubicBezTo>
                    <a:pt x="8584" y="821"/>
                    <a:pt x="6553" y="0"/>
                    <a:pt x="4666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 flipH="1">
              <a:off x="2996287" y="2912359"/>
              <a:ext cx="411778" cy="272585"/>
            </a:xfrm>
            <a:custGeom>
              <a:avLst/>
              <a:gdLst/>
              <a:ahLst/>
              <a:cxnLst/>
              <a:rect l="l" t="t" r="r" b="b"/>
              <a:pathLst>
                <a:path w="11076" h="7332" extrusionOk="0">
                  <a:moveTo>
                    <a:pt x="4441" y="0"/>
                  </a:moveTo>
                  <a:cubicBezTo>
                    <a:pt x="2623" y="0"/>
                    <a:pt x="934" y="762"/>
                    <a:pt x="390" y="2579"/>
                  </a:cubicBezTo>
                  <a:cubicBezTo>
                    <a:pt x="174" y="3285"/>
                    <a:pt x="58" y="4984"/>
                    <a:pt x="1" y="7332"/>
                  </a:cubicBezTo>
                  <a:lnTo>
                    <a:pt x="10874" y="7332"/>
                  </a:lnTo>
                  <a:cubicBezTo>
                    <a:pt x="10874" y="7332"/>
                    <a:pt x="10874" y="7317"/>
                    <a:pt x="10874" y="7303"/>
                  </a:cubicBezTo>
                  <a:cubicBezTo>
                    <a:pt x="11075" y="4350"/>
                    <a:pt x="10298" y="3314"/>
                    <a:pt x="9376" y="2133"/>
                  </a:cubicBezTo>
                  <a:cubicBezTo>
                    <a:pt x="8350" y="820"/>
                    <a:pt x="6326" y="0"/>
                    <a:pt x="4441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 flipH="1">
              <a:off x="2744112" y="4761679"/>
              <a:ext cx="529556" cy="205629"/>
            </a:xfrm>
            <a:custGeom>
              <a:avLst/>
              <a:gdLst/>
              <a:ahLst/>
              <a:cxnLst/>
              <a:rect l="l" t="t" r="r" b="b"/>
              <a:pathLst>
                <a:path w="14244" h="5531" extrusionOk="0">
                  <a:moveTo>
                    <a:pt x="8411" y="0"/>
                  </a:moveTo>
                  <a:lnTo>
                    <a:pt x="8411" y="0"/>
                  </a:lnTo>
                  <a:cubicBezTo>
                    <a:pt x="8411" y="0"/>
                    <a:pt x="8569" y="1397"/>
                    <a:pt x="5862" y="2564"/>
                  </a:cubicBezTo>
                  <a:cubicBezTo>
                    <a:pt x="4940" y="2938"/>
                    <a:pt x="3990" y="3226"/>
                    <a:pt x="3025" y="3413"/>
                  </a:cubicBezTo>
                  <a:cubicBezTo>
                    <a:pt x="721" y="3889"/>
                    <a:pt x="1" y="5530"/>
                    <a:pt x="1" y="5530"/>
                  </a:cubicBezTo>
                  <a:lnTo>
                    <a:pt x="14243" y="5530"/>
                  </a:lnTo>
                  <a:lnTo>
                    <a:pt x="14200" y="3039"/>
                  </a:lnTo>
                  <a:lnTo>
                    <a:pt x="14171" y="418"/>
                  </a:lnTo>
                  <a:lnTo>
                    <a:pt x="8411" y="0"/>
                  </a:ln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 flipH="1">
              <a:off x="2744112" y="4856444"/>
              <a:ext cx="529556" cy="110863"/>
            </a:xfrm>
            <a:custGeom>
              <a:avLst/>
              <a:gdLst/>
              <a:ahLst/>
              <a:cxnLst/>
              <a:rect l="l" t="t" r="r" b="b"/>
              <a:pathLst>
                <a:path w="14244" h="2982" extrusionOk="0">
                  <a:moveTo>
                    <a:pt x="5862" y="0"/>
                  </a:moveTo>
                  <a:cubicBezTo>
                    <a:pt x="4940" y="389"/>
                    <a:pt x="3990" y="677"/>
                    <a:pt x="3025" y="864"/>
                  </a:cubicBezTo>
                  <a:cubicBezTo>
                    <a:pt x="721" y="1340"/>
                    <a:pt x="1" y="2981"/>
                    <a:pt x="1" y="2981"/>
                  </a:cubicBezTo>
                  <a:lnTo>
                    <a:pt x="14243" y="2981"/>
                  </a:lnTo>
                  <a:lnTo>
                    <a:pt x="14200" y="490"/>
                  </a:lnTo>
                  <a:cubicBezTo>
                    <a:pt x="12918" y="850"/>
                    <a:pt x="10960" y="1685"/>
                    <a:pt x="7590" y="1959"/>
                  </a:cubicBezTo>
                  <a:cubicBezTo>
                    <a:pt x="7201" y="1268"/>
                    <a:pt x="6510" y="576"/>
                    <a:pt x="586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 flipH="1">
              <a:off x="2678270" y="2912396"/>
              <a:ext cx="409622" cy="1923192"/>
            </a:xfrm>
            <a:custGeom>
              <a:avLst/>
              <a:gdLst/>
              <a:ahLst/>
              <a:cxnLst/>
              <a:rect l="l" t="t" r="r" b="b"/>
              <a:pathLst>
                <a:path w="11018" h="51730" extrusionOk="0">
                  <a:moveTo>
                    <a:pt x="4292" y="0"/>
                  </a:moveTo>
                  <a:cubicBezTo>
                    <a:pt x="2478" y="0"/>
                    <a:pt x="793" y="764"/>
                    <a:pt x="289" y="2578"/>
                  </a:cubicBezTo>
                  <a:cubicBezTo>
                    <a:pt x="102" y="3284"/>
                    <a:pt x="15" y="4983"/>
                    <a:pt x="1" y="7345"/>
                  </a:cubicBezTo>
                  <a:cubicBezTo>
                    <a:pt x="1" y="7719"/>
                    <a:pt x="1" y="8108"/>
                    <a:pt x="15" y="8511"/>
                  </a:cubicBezTo>
                  <a:cubicBezTo>
                    <a:pt x="116" y="21516"/>
                    <a:pt x="2175" y="50102"/>
                    <a:pt x="2175" y="50102"/>
                  </a:cubicBezTo>
                  <a:lnTo>
                    <a:pt x="9794" y="51730"/>
                  </a:lnTo>
                  <a:cubicBezTo>
                    <a:pt x="9794" y="51730"/>
                    <a:pt x="10615" y="16029"/>
                    <a:pt x="10845" y="8511"/>
                  </a:cubicBezTo>
                  <a:cubicBezTo>
                    <a:pt x="10859" y="7964"/>
                    <a:pt x="10874" y="7561"/>
                    <a:pt x="10888" y="7345"/>
                  </a:cubicBezTo>
                  <a:cubicBezTo>
                    <a:pt x="10888" y="7331"/>
                    <a:pt x="10888" y="7316"/>
                    <a:pt x="10888" y="7302"/>
                  </a:cubicBezTo>
                  <a:cubicBezTo>
                    <a:pt x="11018" y="4349"/>
                    <a:pt x="10226" y="3313"/>
                    <a:pt x="9275" y="2132"/>
                  </a:cubicBezTo>
                  <a:cubicBezTo>
                    <a:pt x="8209" y="821"/>
                    <a:pt x="6179" y="0"/>
                    <a:pt x="4292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 flipH="1">
              <a:off x="2678270" y="2912359"/>
              <a:ext cx="409622" cy="272585"/>
            </a:xfrm>
            <a:custGeom>
              <a:avLst/>
              <a:gdLst/>
              <a:ahLst/>
              <a:cxnLst/>
              <a:rect l="l" t="t" r="r" b="b"/>
              <a:pathLst>
                <a:path w="11018" h="7332" extrusionOk="0">
                  <a:moveTo>
                    <a:pt x="4291" y="0"/>
                  </a:moveTo>
                  <a:cubicBezTo>
                    <a:pt x="2473" y="0"/>
                    <a:pt x="798" y="762"/>
                    <a:pt x="289" y="2579"/>
                  </a:cubicBezTo>
                  <a:cubicBezTo>
                    <a:pt x="102" y="3285"/>
                    <a:pt x="15" y="4984"/>
                    <a:pt x="1" y="7332"/>
                  </a:cubicBezTo>
                  <a:lnTo>
                    <a:pt x="10888" y="7332"/>
                  </a:lnTo>
                  <a:cubicBezTo>
                    <a:pt x="10888" y="7332"/>
                    <a:pt x="10888" y="7317"/>
                    <a:pt x="10888" y="7303"/>
                  </a:cubicBezTo>
                  <a:cubicBezTo>
                    <a:pt x="11018" y="4350"/>
                    <a:pt x="10226" y="3314"/>
                    <a:pt x="9275" y="2133"/>
                  </a:cubicBezTo>
                  <a:cubicBezTo>
                    <a:pt x="8219" y="820"/>
                    <a:pt x="6178" y="0"/>
                    <a:pt x="4291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 flipH="1">
              <a:off x="3343227" y="2144085"/>
              <a:ext cx="599710" cy="525207"/>
            </a:xfrm>
            <a:custGeom>
              <a:avLst/>
              <a:gdLst/>
              <a:ahLst/>
              <a:cxnLst/>
              <a:rect l="l" t="t" r="r" b="b"/>
              <a:pathLst>
                <a:path w="16131" h="14127" extrusionOk="0">
                  <a:moveTo>
                    <a:pt x="1585" y="0"/>
                  </a:moveTo>
                  <a:lnTo>
                    <a:pt x="1" y="1829"/>
                  </a:lnTo>
                  <a:cubicBezTo>
                    <a:pt x="1" y="1829"/>
                    <a:pt x="5848" y="13451"/>
                    <a:pt x="8656" y="14099"/>
                  </a:cubicBezTo>
                  <a:cubicBezTo>
                    <a:pt x="8736" y="14118"/>
                    <a:pt x="8819" y="14127"/>
                    <a:pt x="8907" y="14127"/>
                  </a:cubicBezTo>
                  <a:cubicBezTo>
                    <a:pt x="11211" y="14127"/>
                    <a:pt x="16130" y="7964"/>
                    <a:pt x="16130" y="7964"/>
                  </a:cubicBezTo>
                  <a:lnTo>
                    <a:pt x="12184" y="4695"/>
                  </a:lnTo>
                  <a:lnTo>
                    <a:pt x="9319" y="7129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 flipH="1">
              <a:off x="3882375" y="2115161"/>
              <a:ext cx="240985" cy="118373"/>
            </a:xfrm>
            <a:custGeom>
              <a:avLst/>
              <a:gdLst/>
              <a:ahLst/>
              <a:cxnLst/>
              <a:rect l="l" t="t" r="r" b="b"/>
              <a:pathLst>
                <a:path w="6482" h="3184" extrusionOk="0">
                  <a:moveTo>
                    <a:pt x="418" y="1"/>
                  </a:moveTo>
                  <a:cubicBezTo>
                    <a:pt x="73" y="87"/>
                    <a:pt x="1" y="548"/>
                    <a:pt x="303" y="735"/>
                  </a:cubicBezTo>
                  <a:cubicBezTo>
                    <a:pt x="505" y="822"/>
                    <a:pt x="3011" y="980"/>
                    <a:pt x="3011" y="980"/>
                  </a:cubicBezTo>
                  <a:lnTo>
                    <a:pt x="3011" y="3155"/>
                  </a:lnTo>
                  <a:lnTo>
                    <a:pt x="5012" y="3183"/>
                  </a:lnTo>
                  <a:cubicBezTo>
                    <a:pt x="5019" y="3184"/>
                    <a:pt x="5025" y="3184"/>
                    <a:pt x="5032" y="3184"/>
                  </a:cubicBezTo>
                  <a:cubicBezTo>
                    <a:pt x="5423" y="3184"/>
                    <a:pt x="6067" y="2758"/>
                    <a:pt x="6251" y="2305"/>
                  </a:cubicBezTo>
                  <a:cubicBezTo>
                    <a:pt x="6452" y="1743"/>
                    <a:pt x="6481" y="1138"/>
                    <a:pt x="6352" y="562"/>
                  </a:cubicBezTo>
                  <a:cubicBezTo>
                    <a:pt x="6265" y="231"/>
                    <a:pt x="5977" y="1"/>
                    <a:pt x="5646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 flipH="1">
              <a:off x="3880776" y="2073411"/>
              <a:ext cx="127482" cy="89003"/>
            </a:xfrm>
            <a:custGeom>
              <a:avLst/>
              <a:gdLst/>
              <a:ahLst/>
              <a:cxnLst/>
              <a:rect l="l" t="t" r="r" b="b"/>
              <a:pathLst>
                <a:path w="3429" h="2394" extrusionOk="0">
                  <a:moveTo>
                    <a:pt x="318" y="0"/>
                  </a:moveTo>
                  <a:cubicBezTo>
                    <a:pt x="275" y="0"/>
                    <a:pt x="231" y="0"/>
                    <a:pt x="188" y="15"/>
                  </a:cubicBezTo>
                  <a:cubicBezTo>
                    <a:pt x="1" y="87"/>
                    <a:pt x="188" y="605"/>
                    <a:pt x="390" y="764"/>
                  </a:cubicBezTo>
                  <a:cubicBezTo>
                    <a:pt x="548" y="893"/>
                    <a:pt x="793" y="1138"/>
                    <a:pt x="1110" y="1196"/>
                  </a:cubicBezTo>
                  <a:cubicBezTo>
                    <a:pt x="1192" y="1206"/>
                    <a:pt x="1275" y="1211"/>
                    <a:pt x="1359" y="1211"/>
                  </a:cubicBezTo>
                  <a:cubicBezTo>
                    <a:pt x="1512" y="1211"/>
                    <a:pt x="1667" y="1195"/>
                    <a:pt x="1816" y="1167"/>
                  </a:cubicBezTo>
                  <a:cubicBezTo>
                    <a:pt x="1816" y="1167"/>
                    <a:pt x="1902" y="1973"/>
                    <a:pt x="2075" y="2218"/>
                  </a:cubicBezTo>
                  <a:cubicBezTo>
                    <a:pt x="2161" y="2362"/>
                    <a:pt x="2377" y="2377"/>
                    <a:pt x="2737" y="2391"/>
                  </a:cubicBezTo>
                  <a:cubicBezTo>
                    <a:pt x="2755" y="2393"/>
                    <a:pt x="2773" y="2394"/>
                    <a:pt x="2791" y="2394"/>
                  </a:cubicBezTo>
                  <a:cubicBezTo>
                    <a:pt x="3072" y="2394"/>
                    <a:pt x="3315" y="2186"/>
                    <a:pt x="3342" y="1901"/>
                  </a:cubicBezTo>
                  <a:cubicBezTo>
                    <a:pt x="3428" y="1282"/>
                    <a:pt x="3184" y="533"/>
                    <a:pt x="2708" y="173"/>
                  </a:cubicBezTo>
                  <a:cubicBezTo>
                    <a:pt x="2661" y="141"/>
                    <a:pt x="2579" y="128"/>
                    <a:pt x="2476" y="128"/>
                  </a:cubicBezTo>
                  <a:cubicBezTo>
                    <a:pt x="2172" y="128"/>
                    <a:pt x="1685" y="238"/>
                    <a:pt x="1384" y="260"/>
                  </a:cubicBezTo>
                  <a:cubicBezTo>
                    <a:pt x="836" y="116"/>
                    <a:pt x="519" y="0"/>
                    <a:pt x="318" y="0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 flipH="1">
              <a:off x="3958403" y="2148175"/>
              <a:ext cx="75545" cy="90341"/>
            </a:xfrm>
            <a:custGeom>
              <a:avLst/>
              <a:gdLst/>
              <a:ahLst/>
              <a:cxnLst/>
              <a:rect l="l" t="t" r="r" b="b"/>
              <a:pathLst>
                <a:path w="2032" h="2430" extrusionOk="0">
                  <a:moveTo>
                    <a:pt x="672" y="0"/>
                  </a:moveTo>
                  <a:cubicBezTo>
                    <a:pt x="555" y="0"/>
                    <a:pt x="437" y="2"/>
                    <a:pt x="318" y="6"/>
                  </a:cubicBezTo>
                  <a:cubicBezTo>
                    <a:pt x="159" y="6"/>
                    <a:pt x="30" y="135"/>
                    <a:pt x="30" y="294"/>
                  </a:cubicBezTo>
                  <a:lnTo>
                    <a:pt x="15" y="625"/>
                  </a:lnTo>
                  <a:lnTo>
                    <a:pt x="15" y="884"/>
                  </a:lnTo>
                  <a:lnTo>
                    <a:pt x="1" y="1662"/>
                  </a:lnTo>
                  <a:lnTo>
                    <a:pt x="1" y="1935"/>
                  </a:lnTo>
                  <a:lnTo>
                    <a:pt x="1" y="2022"/>
                  </a:lnTo>
                  <a:cubicBezTo>
                    <a:pt x="1" y="2238"/>
                    <a:pt x="130" y="2425"/>
                    <a:pt x="274" y="2425"/>
                  </a:cubicBezTo>
                  <a:cubicBezTo>
                    <a:pt x="334" y="2428"/>
                    <a:pt x="399" y="2430"/>
                    <a:pt x="466" y="2430"/>
                  </a:cubicBezTo>
                  <a:cubicBezTo>
                    <a:pt x="721" y="2430"/>
                    <a:pt x="998" y="2404"/>
                    <a:pt x="1066" y="2324"/>
                  </a:cubicBezTo>
                  <a:cubicBezTo>
                    <a:pt x="1124" y="2223"/>
                    <a:pt x="1153" y="2108"/>
                    <a:pt x="1153" y="1993"/>
                  </a:cubicBezTo>
                  <a:cubicBezTo>
                    <a:pt x="1153" y="1878"/>
                    <a:pt x="1153" y="1763"/>
                    <a:pt x="1138" y="1662"/>
                  </a:cubicBezTo>
                  <a:lnTo>
                    <a:pt x="1138" y="1662"/>
                  </a:lnTo>
                  <a:cubicBezTo>
                    <a:pt x="1138" y="1662"/>
                    <a:pt x="1160" y="1664"/>
                    <a:pt x="1194" y="1664"/>
                  </a:cubicBezTo>
                  <a:cubicBezTo>
                    <a:pt x="1286" y="1664"/>
                    <a:pt x="1472" y="1648"/>
                    <a:pt x="1556" y="1532"/>
                  </a:cubicBezTo>
                  <a:cubicBezTo>
                    <a:pt x="1671" y="1374"/>
                    <a:pt x="1570" y="884"/>
                    <a:pt x="1570" y="884"/>
                  </a:cubicBezTo>
                  <a:cubicBezTo>
                    <a:pt x="1570" y="884"/>
                    <a:pt x="1945" y="884"/>
                    <a:pt x="2003" y="755"/>
                  </a:cubicBezTo>
                  <a:cubicBezTo>
                    <a:pt x="2031" y="683"/>
                    <a:pt x="2031" y="596"/>
                    <a:pt x="2031" y="524"/>
                  </a:cubicBezTo>
                  <a:cubicBezTo>
                    <a:pt x="2031" y="452"/>
                    <a:pt x="2031" y="395"/>
                    <a:pt x="2031" y="322"/>
                  </a:cubicBezTo>
                  <a:cubicBezTo>
                    <a:pt x="2031" y="193"/>
                    <a:pt x="1930" y="78"/>
                    <a:pt x="1801" y="63"/>
                  </a:cubicBezTo>
                  <a:cubicBezTo>
                    <a:pt x="1427" y="19"/>
                    <a:pt x="1053" y="0"/>
                    <a:pt x="672" y="0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 flipH="1">
              <a:off x="3958403" y="2167247"/>
              <a:ext cx="74987" cy="13830"/>
            </a:xfrm>
            <a:custGeom>
              <a:avLst/>
              <a:gdLst/>
              <a:ahLst/>
              <a:cxnLst/>
              <a:rect l="l" t="t" r="r" b="b"/>
              <a:pathLst>
                <a:path w="2017" h="372" extrusionOk="0">
                  <a:moveTo>
                    <a:pt x="1746" y="1"/>
                  </a:moveTo>
                  <a:cubicBezTo>
                    <a:pt x="1227" y="1"/>
                    <a:pt x="371" y="76"/>
                    <a:pt x="0" y="112"/>
                  </a:cubicBezTo>
                  <a:lnTo>
                    <a:pt x="0" y="371"/>
                  </a:lnTo>
                  <a:lnTo>
                    <a:pt x="1555" y="371"/>
                  </a:lnTo>
                  <a:cubicBezTo>
                    <a:pt x="1555" y="371"/>
                    <a:pt x="1930" y="371"/>
                    <a:pt x="1988" y="242"/>
                  </a:cubicBezTo>
                  <a:cubicBezTo>
                    <a:pt x="2016" y="170"/>
                    <a:pt x="2016" y="83"/>
                    <a:pt x="2016" y="11"/>
                  </a:cubicBezTo>
                  <a:cubicBezTo>
                    <a:pt x="1945" y="4"/>
                    <a:pt x="1853" y="1"/>
                    <a:pt x="1746" y="1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 flipH="1">
              <a:off x="3990524" y="2208886"/>
              <a:ext cx="43423" cy="11785"/>
            </a:xfrm>
            <a:custGeom>
              <a:avLst/>
              <a:gdLst/>
              <a:ahLst/>
              <a:cxnLst/>
              <a:rect l="l" t="t" r="r" b="b"/>
              <a:pathLst>
                <a:path w="1168" h="317" extrusionOk="0">
                  <a:moveTo>
                    <a:pt x="1" y="0"/>
                  </a:moveTo>
                  <a:lnTo>
                    <a:pt x="1" y="259"/>
                  </a:lnTo>
                  <a:lnTo>
                    <a:pt x="1167" y="317"/>
                  </a:lnTo>
                  <a:cubicBezTo>
                    <a:pt x="1167" y="216"/>
                    <a:pt x="1167" y="101"/>
                    <a:pt x="1153" y="1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 flipH="1">
              <a:off x="3082501" y="2071255"/>
              <a:ext cx="466355" cy="449773"/>
            </a:xfrm>
            <a:custGeom>
              <a:avLst/>
              <a:gdLst/>
              <a:ahLst/>
              <a:cxnLst/>
              <a:rect l="l" t="t" r="r" b="b"/>
              <a:pathLst>
                <a:path w="12544" h="12098" extrusionOk="0">
                  <a:moveTo>
                    <a:pt x="9188" y="1"/>
                  </a:moveTo>
                  <a:cubicBezTo>
                    <a:pt x="9131" y="1"/>
                    <a:pt x="9059" y="1"/>
                    <a:pt x="8987" y="30"/>
                  </a:cubicBezTo>
                  <a:cubicBezTo>
                    <a:pt x="7561" y="534"/>
                    <a:pt x="3327" y="4220"/>
                    <a:pt x="0" y="7331"/>
                  </a:cubicBezTo>
                  <a:lnTo>
                    <a:pt x="5228" y="12098"/>
                  </a:lnTo>
                  <a:cubicBezTo>
                    <a:pt x="6855" y="10499"/>
                    <a:pt x="9836" y="7475"/>
                    <a:pt x="10326" y="6611"/>
                  </a:cubicBezTo>
                  <a:cubicBezTo>
                    <a:pt x="12544" y="2708"/>
                    <a:pt x="10340" y="1"/>
                    <a:pt x="9188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 flipH="1">
              <a:off x="2678270" y="2050324"/>
              <a:ext cx="763514" cy="1050041"/>
            </a:xfrm>
            <a:custGeom>
              <a:avLst/>
              <a:gdLst/>
              <a:ahLst/>
              <a:cxnLst/>
              <a:rect l="l" t="t" r="r" b="b"/>
              <a:pathLst>
                <a:path w="20537" h="28244" extrusionOk="0">
                  <a:moveTo>
                    <a:pt x="12355" y="0"/>
                  </a:moveTo>
                  <a:cubicBezTo>
                    <a:pt x="12269" y="0"/>
                    <a:pt x="12183" y="1"/>
                    <a:pt x="12098" y="2"/>
                  </a:cubicBezTo>
                  <a:cubicBezTo>
                    <a:pt x="9865" y="2"/>
                    <a:pt x="7561" y="247"/>
                    <a:pt x="7561" y="247"/>
                  </a:cubicBezTo>
                  <a:lnTo>
                    <a:pt x="7576" y="247"/>
                  </a:lnTo>
                  <a:cubicBezTo>
                    <a:pt x="7273" y="276"/>
                    <a:pt x="6985" y="319"/>
                    <a:pt x="6712" y="391"/>
                  </a:cubicBezTo>
                  <a:cubicBezTo>
                    <a:pt x="6496" y="449"/>
                    <a:pt x="6308" y="521"/>
                    <a:pt x="6107" y="593"/>
                  </a:cubicBezTo>
                  <a:cubicBezTo>
                    <a:pt x="5588" y="780"/>
                    <a:pt x="5142" y="1140"/>
                    <a:pt x="4854" y="1601"/>
                  </a:cubicBezTo>
                  <a:cubicBezTo>
                    <a:pt x="4566" y="2119"/>
                    <a:pt x="4364" y="4265"/>
                    <a:pt x="4249" y="6684"/>
                  </a:cubicBezTo>
                  <a:cubicBezTo>
                    <a:pt x="4076" y="9997"/>
                    <a:pt x="4033" y="13799"/>
                    <a:pt x="4033" y="14620"/>
                  </a:cubicBezTo>
                  <a:cubicBezTo>
                    <a:pt x="3428" y="17413"/>
                    <a:pt x="1009" y="23087"/>
                    <a:pt x="1" y="28243"/>
                  </a:cubicBezTo>
                  <a:lnTo>
                    <a:pt x="20537" y="28243"/>
                  </a:lnTo>
                  <a:cubicBezTo>
                    <a:pt x="20321" y="26731"/>
                    <a:pt x="19442" y="20610"/>
                    <a:pt x="18650" y="17413"/>
                  </a:cubicBezTo>
                  <a:cubicBezTo>
                    <a:pt x="18535" y="16909"/>
                    <a:pt x="18391" y="16405"/>
                    <a:pt x="18204" y="15916"/>
                  </a:cubicBezTo>
                  <a:cubicBezTo>
                    <a:pt x="18938" y="11077"/>
                    <a:pt x="19399" y="7059"/>
                    <a:pt x="19471" y="4553"/>
                  </a:cubicBezTo>
                  <a:cubicBezTo>
                    <a:pt x="19500" y="3127"/>
                    <a:pt x="19399" y="2191"/>
                    <a:pt x="19154" y="1874"/>
                  </a:cubicBezTo>
                  <a:cubicBezTo>
                    <a:pt x="18722" y="1313"/>
                    <a:pt x="18017" y="938"/>
                    <a:pt x="16922" y="636"/>
                  </a:cubicBezTo>
                  <a:cubicBezTo>
                    <a:pt x="16692" y="564"/>
                    <a:pt x="16461" y="506"/>
                    <a:pt x="16216" y="449"/>
                  </a:cubicBezTo>
                  <a:cubicBezTo>
                    <a:pt x="16015" y="405"/>
                    <a:pt x="15799" y="362"/>
                    <a:pt x="15568" y="319"/>
                  </a:cubicBezTo>
                  <a:cubicBezTo>
                    <a:pt x="15280" y="276"/>
                    <a:pt x="14963" y="218"/>
                    <a:pt x="14632" y="161"/>
                  </a:cubicBezTo>
                  <a:cubicBezTo>
                    <a:pt x="13868" y="57"/>
                    <a:pt x="13116" y="0"/>
                    <a:pt x="12355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 flipH="1">
              <a:off x="2854417" y="2050361"/>
              <a:ext cx="345379" cy="254926"/>
            </a:xfrm>
            <a:custGeom>
              <a:avLst/>
              <a:gdLst/>
              <a:ahLst/>
              <a:cxnLst/>
              <a:rect l="l" t="t" r="r" b="b"/>
              <a:pathLst>
                <a:path w="9290" h="6857" extrusionOk="0">
                  <a:moveTo>
                    <a:pt x="5579" y="0"/>
                  </a:moveTo>
                  <a:cubicBezTo>
                    <a:pt x="3357" y="0"/>
                    <a:pt x="1067" y="246"/>
                    <a:pt x="1067" y="246"/>
                  </a:cubicBezTo>
                  <a:cubicBezTo>
                    <a:pt x="764" y="275"/>
                    <a:pt x="476" y="318"/>
                    <a:pt x="188" y="390"/>
                  </a:cubicBezTo>
                  <a:cubicBezTo>
                    <a:pt x="1" y="448"/>
                    <a:pt x="1513" y="5315"/>
                    <a:pt x="2809" y="6856"/>
                  </a:cubicBezTo>
                  <a:cubicBezTo>
                    <a:pt x="5805" y="3414"/>
                    <a:pt x="9290" y="361"/>
                    <a:pt x="9059" y="318"/>
                  </a:cubicBezTo>
                  <a:cubicBezTo>
                    <a:pt x="8771" y="275"/>
                    <a:pt x="8454" y="217"/>
                    <a:pt x="8123" y="160"/>
                  </a:cubicBezTo>
                  <a:cubicBezTo>
                    <a:pt x="7397" y="42"/>
                    <a:pt x="6493" y="0"/>
                    <a:pt x="5579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 flipH="1">
              <a:off x="2879029" y="2319154"/>
              <a:ext cx="152093" cy="174139"/>
            </a:xfrm>
            <a:custGeom>
              <a:avLst/>
              <a:gdLst/>
              <a:ahLst/>
              <a:cxnLst/>
              <a:rect l="l" t="t" r="r" b="b"/>
              <a:pathLst>
                <a:path w="4091" h="4684" extrusionOk="0">
                  <a:moveTo>
                    <a:pt x="0" y="1"/>
                  </a:moveTo>
                  <a:lnTo>
                    <a:pt x="0" y="3270"/>
                  </a:lnTo>
                  <a:cubicBezTo>
                    <a:pt x="0" y="3270"/>
                    <a:pt x="101" y="4220"/>
                    <a:pt x="1368" y="4580"/>
                  </a:cubicBezTo>
                  <a:cubicBezTo>
                    <a:pt x="1621" y="4652"/>
                    <a:pt x="1870" y="4684"/>
                    <a:pt x="2108" y="4684"/>
                  </a:cubicBezTo>
                  <a:cubicBezTo>
                    <a:pt x="3069" y="4684"/>
                    <a:pt x="3857" y="4169"/>
                    <a:pt x="3961" y="3673"/>
                  </a:cubicBezTo>
                  <a:cubicBezTo>
                    <a:pt x="4090" y="2996"/>
                    <a:pt x="4018" y="145"/>
                    <a:pt x="4004" y="8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 flipH="1">
              <a:off x="2274560" y="2309005"/>
              <a:ext cx="547216" cy="882371"/>
            </a:xfrm>
            <a:custGeom>
              <a:avLst/>
              <a:gdLst/>
              <a:ahLst/>
              <a:cxnLst/>
              <a:rect l="l" t="t" r="r" b="b"/>
              <a:pathLst>
                <a:path w="14719" h="23734" extrusionOk="0">
                  <a:moveTo>
                    <a:pt x="8324" y="0"/>
                  </a:moveTo>
                  <a:lnTo>
                    <a:pt x="3788" y="3946"/>
                  </a:lnTo>
                  <a:lnTo>
                    <a:pt x="7158" y="7402"/>
                  </a:lnTo>
                  <a:cubicBezTo>
                    <a:pt x="7158" y="7402"/>
                    <a:pt x="922" y="18232"/>
                    <a:pt x="735" y="18390"/>
                  </a:cubicBezTo>
                  <a:cubicBezTo>
                    <a:pt x="547" y="18549"/>
                    <a:pt x="605" y="20191"/>
                    <a:pt x="605" y="20191"/>
                  </a:cubicBezTo>
                  <a:cubicBezTo>
                    <a:pt x="605" y="20191"/>
                    <a:pt x="0" y="20738"/>
                    <a:pt x="115" y="20939"/>
                  </a:cubicBezTo>
                  <a:cubicBezTo>
                    <a:pt x="187" y="21094"/>
                    <a:pt x="252" y="21153"/>
                    <a:pt x="378" y="21153"/>
                  </a:cubicBezTo>
                  <a:cubicBezTo>
                    <a:pt x="428" y="21153"/>
                    <a:pt x="488" y="21143"/>
                    <a:pt x="562" y="21127"/>
                  </a:cubicBezTo>
                  <a:cubicBezTo>
                    <a:pt x="821" y="21069"/>
                    <a:pt x="1296" y="20752"/>
                    <a:pt x="1368" y="20565"/>
                  </a:cubicBezTo>
                  <a:cubicBezTo>
                    <a:pt x="1455" y="20234"/>
                    <a:pt x="1512" y="19888"/>
                    <a:pt x="1556" y="19543"/>
                  </a:cubicBezTo>
                  <a:lnTo>
                    <a:pt x="2088" y="19543"/>
                  </a:lnTo>
                  <a:cubicBezTo>
                    <a:pt x="2088" y="19543"/>
                    <a:pt x="3096" y="21184"/>
                    <a:pt x="3240" y="21501"/>
                  </a:cubicBezTo>
                  <a:cubicBezTo>
                    <a:pt x="3240" y="21919"/>
                    <a:pt x="3500" y="23733"/>
                    <a:pt x="4047" y="23733"/>
                  </a:cubicBezTo>
                  <a:cubicBezTo>
                    <a:pt x="4407" y="23733"/>
                    <a:pt x="4249" y="22164"/>
                    <a:pt x="4177" y="21746"/>
                  </a:cubicBezTo>
                  <a:cubicBezTo>
                    <a:pt x="4090" y="21328"/>
                    <a:pt x="3572" y="19456"/>
                    <a:pt x="3572" y="19456"/>
                  </a:cubicBezTo>
                  <a:cubicBezTo>
                    <a:pt x="3572" y="19456"/>
                    <a:pt x="13869" y="9001"/>
                    <a:pt x="14301" y="6970"/>
                  </a:cubicBezTo>
                  <a:cubicBezTo>
                    <a:pt x="14718" y="4954"/>
                    <a:pt x="8324" y="0"/>
                    <a:pt x="8324" y="0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 flipH="1">
              <a:off x="2408956" y="2098580"/>
              <a:ext cx="466912" cy="449773"/>
            </a:xfrm>
            <a:custGeom>
              <a:avLst/>
              <a:gdLst/>
              <a:ahLst/>
              <a:cxnLst/>
              <a:rect l="l" t="t" r="r" b="b"/>
              <a:pathLst>
                <a:path w="12559" h="12098" extrusionOk="0">
                  <a:moveTo>
                    <a:pt x="3356" y="0"/>
                  </a:moveTo>
                  <a:cubicBezTo>
                    <a:pt x="2204" y="0"/>
                    <a:pt x="1" y="2708"/>
                    <a:pt x="2218" y="6611"/>
                  </a:cubicBezTo>
                  <a:cubicBezTo>
                    <a:pt x="2708" y="7475"/>
                    <a:pt x="5704" y="10499"/>
                    <a:pt x="7317" y="12097"/>
                  </a:cubicBezTo>
                  <a:lnTo>
                    <a:pt x="12559" y="7331"/>
                  </a:lnTo>
                  <a:cubicBezTo>
                    <a:pt x="9232" y="4220"/>
                    <a:pt x="4998" y="533"/>
                    <a:pt x="3558" y="29"/>
                  </a:cubicBezTo>
                  <a:cubicBezTo>
                    <a:pt x="3500" y="15"/>
                    <a:pt x="3428" y="0"/>
                    <a:pt x="3356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 flipH="1">
              <a:off x="2897766" y="1683084"/>
              <a:ext cx="336270" cy="560079"/>
            </a:xfrm>
            <a:custGeom>
              <a:avLst/>
              <a:gdLst/>
              <a:ahLst/>
              <a:cxnLst/>
              <a:rect l="l" t="t" r="r" b="b"/>
              <a:pathLst>
                <a:path w="9045" h="15065" extrusionOk="0">
                  <a:moveTo>
                    <a:pt x="1066" y="1"/>
                  </a:moveTo>
                  <a:cubicBezTo>
                    <a:pt x="778" y="318"/>
                    <a:pt x="591" y="865"/>
                    <a:pt x="562" y="1931"/>
                  </a:cubicBezTo>
                  <a:cubicBezTo>
                    <a:pt x="663" y="3616"/>
                    <a:pt x="792" y="3961"/>
                    <a:pt x="591" y="4408"/>
                  </a:cubicBezTo>
                  <a:cubicBezTo>
                    <a:pt x="389" y="4825"/>
                    <a:pt x="0" y="4797"/>
                    <a:pt x="29" y="4998"/>
                  </a:cubicBezTo>
                  <a:cubicBezTo>
                    <a:pt x="43" y="5200"/>
                    <a:pt x="691" y="5272"/>
                    <a:pt x="706" y="5848"/>
                  </a:cubicBezTo>
                  <a:cubicBezTo>
                    <a:pt x="706" y="6453"/>
                    <a:pt x="691" y="7360"/>
                    <a:pt x="908" y="7533"/>
                  </a:cubicBezTo>
                  <a:cubicBezTo>
                    <a:pt x="1113" y="7710"/>
                    <a:pt x="1470" y="7803"/>
                    <a:pt x="1931" y="7803"/>
                  </a:cubicBezTo>
                  <a:cubicBezTo>
                    <a:pt x="2181" y="7803"/>
                    <a:pt x="2462" y="7776"/>
                    <a:pt x="2765" y="7720"/>
                  </a:cubicBezTo>
                  <a:cubicBezTo>
                    <a:pt x="2866" y="7706"/>
                    <a:pt x="2952" y="7691"/>
                    <a:pt x="3024" y="7691"/>
                  </a:cubicBezTo>
                  <a:cubicBezTo>
                    <a:pt x="3077" y="7686"/>
                    <a:pt x="3125" y="7684"/>
                    <a:pt x="3170" y="7684"/>
                  </a:cubicBezTo>
                  <a:cubicBezTo>
                    <a:pt x="3653" y="7684"/>
                    <a:pt x="3703" y="7954"/>
                    <a:pt x="3716" y="8152"/>
                  </a:cubicBezTo>
                  <a:cubicBezTo>
                    <a:pt x="3759" y="8671"/>
                    <a:pt x="3586" y="9189"/>
                    <a:pt x="3241" y="9578"/>
                  </a:cubicBezTo>
                  <a:cubicBezTo>
                    <a:pt x="2924" y="9938"/>
                    <a:pt x="2016" y="10082"/>
                    <a:pt x="2016" y="10082"/>
                  </a:cubicBezTo>
                  <a:cubicBezTo>
                    <a:pt x="2016" y="10082"/>
                    <a:pt x="3039" y="14834"/>
                    <a:pt x="3989" y="15065"/>
                  </a:cubicBezTo>
                  <a:cubicBezTo>
                    <a:pt x="4781" y="14474"/>
                    <a:pt x="7532" y="11508"/>
                    <a:pt x="9044" y="10039"/>
                  </a:cubicBezTo>
                  <a:cubicBezTo>
                    <a:pt x="8065" y="9722"/>
                    <a:pt x="7100" y="9203"/>
                    <a:pt x="6783" y="8267"/>
                  </a:cubicBezTo>
                  <a:cubicBezTo>
                    <a:pt x="6466" y="7331"/>
                    <a:pt x="6740" y="4998"/>
                    <a:pt x="6740" y="4998"/>
                  </a:cubicBezTo>
                  <a:lnTo>
                    <a:pt x="6740" y="4998"/>
                  </a:lnTo>
                  <a:cubicBezTo>
                    <a:pt x="6740" y="4998"/>
                    <a:pt x="6817" y="5037"/>
                    <a:pt x="6957" y="5037"/>
                  </a:cubicBezTo>
                  <a:cubicBezTo>
                    <a:pt x="7074" y="5037"/>
                    <a:pt x="7235" y="5010"/>
                    <a:pt x="7431" y="4912"/>
                  </a:cubicBezTo>
                  <a:cubicBezTo>
                    <a:pt x="7863" y="4681"/>
                    <a:pt x="8223" y="2651"/>
                    <a:pt x="7518" y="2478"/>
                  </a:cubicBezTo>
                  <a:cubicBezTo>
                    <a:pt x="7437" y="2459"/>
                    <a:pt x="7359" y="2449"/>
                    <a:pt x="7285" y="2449"/>
                  </a:cubicBezTo>
                  <a:cubicBezTo>
                    <a:pt x="6752" y="2449"/>
                    <a:pt x="6395" y="2935"/>
                    <a:pt x="6193" y="3731"/>
                  </a:cubicBezTo>
                  <a:cubicBezTo>
                    <a:pt x="5545" y="3155"/>
                    <a:pt x="5401" y="2478"/>
                    <a:pt x="4652" y="2363"/>
                  </a:cubicBezTo>
                  <a:cubicBezTo>
                    <a:pt x="3903" y="2248"/>
                    <a:pt x="2204" y="2046"/>
                    <a:pt x="1512" y="1095"/>
                  </a:cubicBezTo>
                  <a:cubicBezTo>
                    <a:pt x="1282" y="764"/>
                    <a:pt x="1138" y="390"/>
                    <a:pt x="1066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 flipH="1">
              <a:off x="3146744" y="1892989"/>
              <a:ext cx="44464" cy="28775"/>
            </a:xfrm>
            <a:custGeom>
              <a:avLst/>
              <a:gdLst/>
              <a:ahLst/>
              <a:cxnLst/>
              <a:rect l="l" t="t" r="r" b="b"/>
              <a:pathLst>
                <a:path w="1196" h="774" extrusionOk="0">
                  <a:moveTo>
                    <a:pt x="1196" y="0"/>
                  </a:moveTo>
                  <a:lnTo>
                    <a:pt x="0" y="605"/>
                  </a:lnTo>
                  <a:cubicBezTo>
                    <a:pt x="145" y="719"/>
                    <a:pt x="328" y="773"/>
                    <a:pt x="510" y="773"/>
                  </a:cubicBezTo>
                  <a:cubicBezTo>
                    <a:pt x="581" y="773"/>
                    <a:pt x="652" y="765"/>
                    <a:pt x="720" y="749"/>
                  </a:cubicBezTo>
                  <a:cubicBezTo>
                    <a:pt x="1152" y="620"/>
                    <a:pt x="1196" y="0"/>
                    <a:pt x="1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 flipH="1">
              <a:off x="3001640" y="1770117"/>
              <a:ext cx="219570" cy="94394"/>
            </a:xfrm>
            <a:custGeom>
              <a:avLst/>
              <a:gdLst/>
              <a:ahLst/>
              <a:cxnLst/>
              <a:rect l="l" t="t" r="r" b="b"/>
              <a:pathLst>
                <a:path w="5906" h="2539" extrusionOk="0">
                  <a:moveTo>
                    <a:pt x="1813" y="345"/>
                  </a:moveTo>
                  <a:cubicBezTo>
                    <a:pt x="2037" y="345"/>
                    <a:pt x="2265" y="428"/>
                    <a:pt x="2449" y="612"/>
                  </a:cubicBezTo>
                  <a:cubicBezTo>
                    <a:pt x="3040" y="1203"/>
                    <a:pt x="2622" y="2196"/>
                    <a:pt x="1801" y="2196"/>
                  </a:cubicBezTo>
                  <a:cubicBezTo>
                    <a:pt x="1297" y="2196"/>
                    <a:pt x="879" y="1779"/>
                    <a:pt x="879" y="1275"/>
                  </a:cubicBezTo>
                  <a:cubicBezTo>
                    <a:pt x="879" y="717"/>
                    <a:pt x="1338" y="345"/>
                    <a:pt x="1813" y="345"/>
                  </a:cubicBezTo>
                  <a:close/>
                  <a:moveTo>
                    <a:pt x="1803" y="0"/>
                  </a:moveTo>
                  <a:cubicBezTo>
                    <a:pt x="1250" y="0"/>
                    <a:pt x="699" y="339"/>
                    <a:pt x="563" y="1015"/>
                  </a:cubicBezTo>
                  <a:cubicBezTo>
                    <a:pt x="548" y="1073"/>
                    <a:pt x="491" y="1116"/>
                    <a:pt x="433" y="1116"/>
                  </a:cubicBezTo>
                  <a:lnTo>
                    <a:pt x="145" y="1116"/>
                  </a:lnTo>
                  <a:cubicBezTo>
                    <a:pt x="73" y="1116"/>
                    <a:pt x="15" y="1174"/>
                    <a:pt x="15" y="1246"/>
                  </a:cubicBezTo>
                  <a:cubicBezTo>
                    <a:pt x="1" y="1318"/>
                    <a:pt x="73" y="1390"/>
                    <a:pt x="145" y="1390"/>
                  </a:cubicBezTo>
                  <a:lnTo>
                    <a:pt x="433" y="1390"/>
                  </a:lnTo>
                  <a:cubicBezTo>
                    <a:pt x="491" y="1390"/>
                    <a:pt x="534" y="1433"/>
                    <a:pt x="548" y="1491"/>
                  </a:cubicBezTo>
                  <a:cubicBezTo>
                    <a:pt x="671" y="2189"/>
                    <a:pt x="1236" y="2538"/>
                    <a:pt x="1801" y="2538"/>
                  </a:cubicBezTo>
                  <a:cubicBezTo>
                    <a:pt x="2366" y="2538"/>
                    <a:pt x="2932" y="2189"/>
                    <a:pt x="3054" y="1491"/>
                  </a:cubicBezTo>
                  <a:cubicBezTo>
                    <a:pt x="3068" y="1433"/>
                    <a:pt x="3112" y="1390"/>
                    <a:pt x="3184" y="1390"/>
                  </a:cubicBezTo>
                  <a:lnTo>
                    <a:pt x="5761" y="1390"/>
                  </a:lnTo>
                  <a:cubicBezTo>
                    <a:pt x="5833" y="1390"/>
                    <a:pt x="5905" y="1318"/>
                    <a:pt x="5905" y="1246"/>
                  </a:cubicBezTo>
                  <a:cubicBezTo>
                    <a:pt x="5891" y="1174"/>
                    <a:pt x="5833" y="1116"/>
                    <a:pt x="5761" y="1116"/>
                  </a:cubicBezTo>
                  <a:lnTo>
                    <a:pt x="3169" y="1116"/>
                  </a:lnTo>
                  <a:cubicBezTo>
                    <a:pt x="3112" y="1116"/>
                    <a:pt x="3054" y="1073"/>
                    <a:pt x="3054" y="1015"/>
                  </a:cubicBezTo>
                  <a:cubicBezTo>
                    <a:pt x="2910" y="339"/>
                    <a:pt x="2355" y="0"/>
                    <a:pt x="1803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 flipH="1">
              <a:off x="2897766" y="1846405"/>
              <a:ext cx="261321" cy="396758"/>
            </a:xfrm>
            <a:custGeom>
              <a:avLst/>
              <a:gdLst/>
              <a:ahLst/>
              <a:cxnLst/>
              <a:rect l="l" t="t" r="r" b="b"/>
              <a:pathLst>
                <a:path w="7029" h="10672" extrusionOk="0">
                  <a:moveTo>
                    <a:pt x="4292" y="0"/>
                  </a:moveTo>
                  <a:cubicBezTo>
                    <a:pt x="4234" y="303"/>
                    <a:pt x="4177" y="490"/>
                    <a:pt x="4148" y="634"/>
                  </a:cubicBezTo>
                  <a:cubicBezTo>
                    <a:pt x="3500" y="2665"/>
                    <a:pt x="1685" y="3169"/>
                    <a:pt x="1008" y="3298"/>
                  </a:cubicBezTo>
                  <a:cubicBezTo>
                    <a:pt x="1061" y="3293"/>
                    <a:pt x="1109" y="3291"/>
                    <a:pt x="1154" y="3291"/>
                  </a:cubicBezTo>
                  <a:cubicBezTo>
                    <a:pt x="1637" y="3291"/>
                    <a:pt x="1687" y="3561"/>
                    <a:pt x="1700" y="3759"/>
                  </a:cubicBezTo>
                  <a:cubicBezTo>
                    <a:pt x="1743" y="4278"/>
                    <a:pt x="1570" y="4796"/>
                    <a:pt x="1225" y="5185"/>
                  </a:cubicBezTo>
                  <a:cubicBezTo>
                    <a:pt x="908" y="5545"/>
                    <a:pt x="0" y="5689"/>
                    <a:pt x="0" y="5689"/>
                  </a:cubicBezTo>
                  <a:cubicBezTo>
                    <a:pt x="0" y="5689"/>
                    <a:pt x="1023" y="10441"/>
                    <a:pt x="1973" y="10672"/>
                  </a:cubicBezTo>
                  <a:cubicBezTo>
                    <a:pt x="2765" y="10081"/>
                    <a:pt x="5516" y="7115"/>
                    <a:pt x="7028" y="5646"/>
                  </a:cubicBezTo>
                  <a:cubicBezTo>
                    <a:pt x="6049" y="5329"/>
                    <a:pt x="5084" y="4810"/>
                    <a:pt x="4767" y="3874"/>
                  </a:cubicBezTo>
                  <a:cubicBezTo>
                    <a:pt x="4450" y="2938"/>
                    <a:pt x="4724" y="605"/>
                    <a:pt x="4724" y="605"/>
                  </a:cubicBezTo>
                  <a:cubicBezTo>
                    <a:pt x="4724" y="605"/>
                    <a:pt x="4393" y="519"/>
                    <a:pt x="4292" y="0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 flipH="1">
              <a:off x="2955057" y="1790490"/>
              <a:ext cx="35913" cy="59707"/>
            </a:xfrm>
            <a:custGeom>
              <a:avLst/>
              <a:gdLst/>
              <a:ahLst/>
              <a:cxnLst/>
              <a:rect l="l" t="t" r="r" b="b"/>
              <a:pathLst>
                <a:path w="966" h="1606" extrusionOk="0">
                  <a:moveTo>
                    <a:pt x="772" y="1"/>
                  </a:moveTo>
                  <a:cubicBezTo>
                    <a:pt x="694" y="1"/>
                    <a:pt x="595" y="29"/>
                    <a:pt x="476" y="122"/>
                  </a:cubicBezTo>
                  <a:cubicBezTo>
                    <a:pt x="58" y="424"/>
                    <a:pt x="0" y="1605"/>
                    <a:pt x="432" y="1605"/>
                  </a:cubicBezTo>
                  <a:cubicBezTo>
                    <a:pt x="879" y="1605"/>
                    <a:pt x="893" y="871"/>
                    <a:pt x="591" y="799"/>
                  </a:cubicBezTo>
                  <a:cubicBezTo>
                    <a:pt x="533" y="784"/>
                    <a:pt x="461" y="770"/>
                    <a:pt x="389" y="755"/>
                  </a:cubicBezTo>
                  <a:cubicBezTo>
                    <a:pt x="389" y="755"/>
                    <a:pt x="461" y="79"/>
                    <a:pt x="965" y="79"/>
                  </a:cubicBezTo>
                  <a:cubicBezTo>
                    <a:pt x="965" y="79"/>
                    <a:pt x="898" y="1"/>
                    <a:pt x="772" y="1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 flipH="1">
              <a:off x="3137635" y="1740263"/>
              <a:ext cx="45542" cy="18886"/>
            </a:xfrm>
            <a:custGeom>
              <a:avLst/>
              <a:gdLst/>
              <a:ahLst/>
              <a:cxnLst/>
              <a:rect l="l" t="t" r="r" b="b"/>
              <a:pathLst>
                <a:path w="1225" h="508" extrusionOk="0">
                  <a:moveTo>
                    <a:pt x="643" y="0"/>
                  </a:moveTo>
                  <a:cubicBezTo>
                    <a:pt x="352" y="0"/>
                    <a:pt x="65" y="231"/>
                    <a:pt x="0" y="508"/>
                  </a:cubicBezTo>
                  <a:cubicBezTo>
                    <a:pt x="199" y="427"/>
                    <a:pt x="414" y="387"/>
                    <a:pt x="627" y="387"/>
                  </a:cubicBezTo>
                  <a:cubicBezTo>
                    <a:pt x="831" y="387"/>
                    <a:pt x="1035" y="423"/>
                    <a:pt x="1224" y="494"/>
                  </a:cubicBezTo>
                  <a:cubicBezTo>
                    <a:pt x="1093" y="137"/>
                    <a:pt x="866" y="0"/>
                    <a:pt x="643" y="0"/>
                  </a:cubicBezTo>
                  <a:close/>
                </a:path>
              </a:pathLst>
            </a:custGeom>
            <a:solidFill>
              <a:srgbClr val="1D2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 flipH="1">
              <a:off x="1477883" y="1608692"/>
              <a:ext cx="622723" cy="706707"/>
            </a:xfrm>
            <a:custGeom>
              <a:avLst/>
              <a:gdLst/>
              <a:ahLst/>
              <a:cxnLst/>
              <a:rect l="l" t="t" r="r" b="b"/>
              <a:pathLst>
                <a:path w="16750" h="19009" extrusionOk="0">
                  <a:moveTo>
                    <a:pt x="5344" y="0"/>
                  </a:moveTo>
                  <a:cubicBezTo>
                    <a:pt x="4494" y="0"/>
                    <a:pt x="3601" y="115"/>
                    <a:pt x="2967" y="475"/>
                  </a:cubicBezTo>
                  <a:cubicBezTo>
                    <a:pt x="2723" y="605"/>
                    <a:pt x="2521" y="792"/>
                    <a:pt x="2377" y="1023"/>
                  </a:cubicBezTo>
                  <a:cubicBezTo>
                    <a:pt x="1614" y="2189"/>
                    <a:pt x="1902" y="4335"/>
                    <a:pt x="1585" y="5674"/>
                  </a:cubicBezTo>
                  <a:cubicBezTo>
                    <a:pt x="1412" y="6452"/>
                    <a:pt x="735" y="6913"/>
                    <a:pt x="375" y="7590"/>
                  </a:cubicBezTo>
                  <a:cubicBezTo>
                    <a:pt x="73" y="8195"/>
                    <a:pt x="1" y="8871"/>
                    <a:pt x="174" y="9519"/>
                  </a:cubicBezTo>
                  <a:cubicBezTo>
                    <a:pt x="332" y="10182"/>
                    <a:pt x="778" y="10513"/>
                    <a:pt x="1110" y="11075"/>
                  </a:cubicBezTo>
                  <a:cubicBezTo>
                    <a:pt x="1844" y="12299"/>
                    <a:pt x="951" y="13624"/>
                    <a:pt x="778" y="14862"/>
                  </a:cubicBezTo>
                  <a:cubicBezTo>
                    <a:pt x="548" y="16461"/>
                    <a:pt x="1671" y="18074"/>
                    <a:pt x="3183" y="18679"/>
                  </a:cubicBezTo>
                  <a:cubicBezTo>
                    <a:pt x="3746" y="18906"/>
                    <a:pt x="4345" y="19009"/>
                    <a:pt x="4949" y="19009"/>
                  </a:cubicBezTo>
                  <a:cubicBezTo>
                    <a:pt x="5954" y="19009"/>
                    <a:pt x="6973" y="18723"/>
                    <a:pt x="7864" y="18247"/>
                  </a:cubicBezTo>
                  <a:cubicBezTo>
                    <a:pt x="8551" y="17873"/>
                    <a:pt x="9348" y="17767"/>
                    <a:pt x="10183" y="17767"/>
                  </a:cubicBezTo>
                  <a:cubicBezTo>
                    <a:pt x="10731" y="17767"/>
                    <a:pt x="11294" y="17812"/>
                    <a:pt x="11853" y="17858"/>
                  </a:cubicBezTo>
                  <a:cubicBezTo>
                    <a:pt x="12412" y="17901"/>
                    <a:pt x="12972" y="17944"/>
                    <a:pt x="13510" y="17944"/>
                  </a:cubicBezTo>
                  <a:cubicBezTo>
                    <a:pt x="13872" y="17944"/>
                    <a:pt x="14224" y="17924"/>
                    <a:pt x="14560" y="17872"/>
                  </a:cubicBezTo>
                  <a:cubicBezTo>
                    <a:pt x="16749" y="17512"/>
                    <a:pt x="16519" y="15424"/>
                    <a:pt x="16505" y="13537"/>
                  </a:cubicBezTo>
                  <a:cubicBezTo>
                    <a:pt x="16490" y="11982"/>
                    <a:pt x="16461" y="10355"/>
                    <a:pt x="15828" y="8929"/>
                  </a:cubicBezTo>
                  <a:cubicBezTo>
                    <a:pt x="15237" y="7647"/>
                    <a:pt x="14200" y="6625"/>
                    <a:pt x="13365" y="5487"/>
                  </a:cubicBezTo>
                  <a:cubicBezTo>
                    <a:pt x="12371" y="4133"/>
                    <a:pt x="11637" y="2535"/>
                    <a:pt x="10326" y="1484"/>
                  </a:cubicBezTo>
                  <a:cubicBezTo>
                    <a:pt x="9390" y="763"/>
                    <a:pt x="8281" y="303"/>
                    <a:pt x="7115" y="144"/>
                  </a:cubicBezTo>
                  <a:cubicBezTo>
                    <a:pt x="6524" y="43"/>
                    <a:pt x="5934" y="0"/>
                    <a:pt x="5344" y="0"/>
                  </a:cubicBezTo>
                  <a:close/>
                </a:path>
              </a:pathLst>
            </a:custGeom>
            <a:solidFill>
              <a:srgbClr val="ED3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 flipH="1">
              <a:off x="1627783" y="1680742"/>
              <a:ext cx="436389" cy="443044"/>
            </a:xfrm>
            <a:custGeom>
              <a:avLst/>
              <a:gdLst/>
              <a:ahLst/>
              <a:cxnLst/>
              <a:rect l="l" t="t" r="r" b="b"/>
              <a:pathLst>
                <a:path w="11738" h="11917" extrusionOk="0">
                  <a:moveTo>
                    <a:pt x="6866" y="1"/>
                  </a:moveTo>
                  <a:cubicBezTo>
                    <a:pt x="6555" y="1"/>
                    <a:pt x="6192" y="58"/>
                    <a:pt x="5761" y="194"/>
                  </a:cubicBezTo>
                  <a:cubicBezTo>
                    <a:pt x="4864" y="479"/>
                    <a:pt x="4205" y="578"/>
                    <a:pt x="3722" y="578"/>
                  </a:cubicBezTo>
                  <a:cubicBezTo>
                    <a:pt x="2622" y="578"/>
                    <a:pt x="2434" y="64"/>
                    <a:pt x="2434" y="64"/>
                  </a:cubicBezTo>
                  <a:lnTo>
                    <a:pt x="2434" y="64"/>
                  </a:lnTo>
                  <a:cubicBezTo>
                    <a:pt x="2319" y="1663"/>
                    <a:pt x="2880" y="3290"/>
                    <a:pt x="1714" y="4644"/>
                  </a:cubicBezTo>
                  <a:cubicBezTo>
                    <a:pt x="1152" y="5234"/>
                    <a:pt x="706" y="5896"/>
                    <a:pt x="389" y="6631"/>
                  </a:cubicBezTo>
                  <a:cubicBezTo>
                    <a:pt x="0" y="7466"/>
                    <a:pt x="216" y="8503"/>
                    <a:pt x="821" y="9180"/>
                  </a:cubicBezTo>
                  <a:cubicBezTo>
                    <a:pt x="1426" y="9871"/>
                    <a:pt x="1656" y="10318"/>
                    <a:pt x="2563" y="10318"/>
                  </a:cubicBezTo>
                  <a:cubicBezTo>
                    <a:pt x="3365" y="10306"/>
                    <a:pt x="4273" y="9711"/>
                    <a:pt x="5058" y="9711"/>
                  </a:cubicBezTo>
                  <a:cubicBezTo>
                    <a:pt x="5274" y="9711"/>
                    <a:pt x="5481" y="9756"/>
                    <a:pt x="5674" y="9871"/>
                  </a:cubicBezTo>
                  <a:cubicBezTo>
                    <a:pt x="6351" y="10274"/>
                    <a:pt x="6855" y="11052"/>
                    <a:pt x="7503" y="11542"/>
                  </a:cubicBezTo>
                  <a:cubicBezTo>
                    <a:pt x="7848" y="11797"/>
                    <a:pt x="8218" y="11917"/>
                    <a:pt x="8585" y="11917"/>
                  </a:cubicBezTo>
                  <a:cubicBezTo>
                    <a:pt x="9045" y="11917"/>
                    <a:pt x="9501" y="11728"/>
                    <a:pt x="9894" y="11383"/>
                  </a:cubicBezTo>
                  <a:cubicBezTo>
                    <a:pt x="10182" y="11124"/>
                    <a:pt x="10412" y="10807"/>
                    <a:pt x="10585" y="10447"/>
                  </a:cubicBezTo>
                  <a:cubicBezTo>
                    <a:pt x="10844" y="10001"/>
                    <a:pt x="11204" y="9641"/>
                    <a:pt x="11420" y="9166"/>
                  </a:cubicBezTo>
                  <a:cubicBezTo>
                    <a:pt x="11679" y="8647"/>
                    <a:pt x="11737" y="8057"/>
                    <a:pt x="11579" y="7509"/>
                  </a:cubicBezTo>
                  <a:cubicBezTo>
                    <a:pt x="11363" y="6876"/>
                    <a:pt x="10815" y="6444"/>
                    <a:pt x="10355" y="5968"/>
                  </a:cubicBezTo>
                  <a:cubicBezTo>
                    <a:pt x="9678" y="5292"/>
                    <a:pt x="9476" y="4456"/>
                    <a:pt x="9404" y="3535"/>
                  </a:cubicBezTo>
                  <a:cubicBezTo>
                    <a:pt x="9361" y="2901"/>
                    <a:pt x="9462" y="1735"/>
                    <a:pt x="8958" y="1259"/>
                  </a:cubicBezTo>
                  <a:cubicBezTo>
                    <a:pt x="8448" y="772"/>
                    <a:pt x="8010" y="1"/>
                    <a:pt x="6866" y="1"/>
                  </a:cubicBezTo>
                  <a:close/>
                </a:path>
              </a:pathLst>
            </a:custGeom>
            <a:solidFill>
              <a:srgbClr val="CD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 flipH="1">
              <a:off x="1882895" y="2098506"/>
              <a:ext cx="929252" cy="619637"/>
            </a:xfrm>
            <a:custGeom>
              <a:avLst/>
              <a:gdLst/>
              <a:ahLst/>
              <a:cxnLst/>
              <a:rect l="l" t="t" r="r" b="b"/>
              <a:pathLst>
                <a:path w="24995" h="16667" extrusionOk="0">
                  <a:moveTo>
                    <a:pt x="21890" y="0"/>
                  </a:moveTo>
                  <a:cubicBezTo>
                    <a:pt x="21377" y="0"/>
                    <a:pt x="20882" y="160"/>
                    <a:pt x="20565" y="492"/>
                  </a:cubicBezTo>
                  <a:cubicBezTo>
                    <a:pt x="17340" y="3862"/>
                    <a:pt x="12371" y="10213"/>
                    <a:pt x="12371" y="10213"/>
                  </a:cubicBezTo>
                  <a:lnTo>
                    <a:pt x="87" y="4481"/>
                  </a:lnTo>
                  <a:lnTo>
                    <a:pt x="0" y="8168"/>
                  </a:lnTo>
                  <a:cubicBezTo>
                    <a:pt x="0" y="8168"/>
                    <a:pt x="8641" y="15945"/>
                    <a:pt x="12717" y="16636"/>
                  </a:cubicBezTo>
                  <a:cubicBezTo>
                    <a:pt x="12841" y="16657"/>
                    <a:pt x="12969" y="16667"/>
                    <a:pt x="13099" y="16667"/>
                  </a:cubicBezTo>
                  <a:cubicBezTo>
                    <a:pt x="17417" y="16667"/>
                    <a:pt x="24995" y="5616"/>
                    <a:pt x="23835" y="1226"/>
                  </a:cubicBezTo>
                  <a:cubicBezTo>
                    <a:pt x="23620" y="430"/>
                    <a:pt x="22732" y="0"/>
                    <a:pt x="21890" y="0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 flipH="1">
              <a:off x="1860700" y="2064786"/>
              <a:ext cx="431036" cy="529073"/>
            </a:xfrm>
            <a:custGeom>
              <a:avLst/>
              <a:gdLst/>
              <a:ahLst/>
              <a:cxnLst/>
              <a:rect l="l" t="t" r="r" b="b"/>
              <a:pathLst>
                <a:path w="11594" h="14231" extrusionOk="0">
                  <a:moveTo>
                    <a:pt x="8553" y="0"/>
                  </a:moveTo>
                  <a:cubicBezTo>
                    <a:pt x="8292" y="0"/>
                    <a:pt x="6901" y="151"/>
                    <a:pt x="4422" y="3070"/>
                  </a:cubicBezTo>
                  <a:cubicBezTo>
                    <a:pt x="1657" y="6310"/>
                    <a:pt x="0" y="8456"/>
                    <a:pt x="0" y="8456"/>
                  </a:cubicBezTo>
                  <a:lnTo>
                    <a:pt x="5934" y="14231"/>
                  </a:lnTo>
                  <a:cubicBezTo>
                    <a:pt x="5934" y="14231"/>
                    <a:pt x="11377" y="7448"/>
                    <a:pt x="11478" y="4726"/>
                  </a:cubicBezTo>
                  <a:cubicBezTo>
                    <a:pt x="11593" y="1860"/>
                    <a:pt x="10528" y="2"/>
                    <a:pt x="8814" y="2"/>
                  </a:cubicBezTo>
                  <a:lnTo>
                    <a:pt x="8598" y="2"/>
                  </a:lnTo>
                  <a:cubicBezTo>
                    <a:pt x="8598" y="2"/>
                    <a:pt x="8583" y="0"/>
                    <a:pt x="8553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 flipH="1">
              <a:off x="1523388" y="4761679"/>
              <a:ext cx="529556" cy="205629"/>
            </a:xfrm>
            <a:custGeom>
              <a:avLst/>
              <a:gdLst/>
              <a:ahLst/>
              <a:cxnLst/>
              <a:rect l="l" t="t" r="r" b="b"/>
              <a:pathLst>
                <a:path w="14244" h="5531" extrusionOk="0">
                  <a:moveTo>
                    <a:pt x="8411" y="0"/>
                  </a:moveTo>
                  <a:cubicBezTo>
                    <a:pt x="8411" y="0"/>
                    <a:pt x="8569" y="1397"/>
                    <a:pt x="5862" y="2564"/>
                  </a:cubicBezTo>
                  <a:cubicBezTo>
                    <a:pt x="4940" y="2938"/>
                    <a:pt x="3990" y="3226"/>
                    <a:pt x="3010" y="3413"/>
                  </a:cubicBezTo>
                  <a:cubicBezTo>
                    <a:pt x="720" y="3889"/>
                    <a:pt x="0" y="5530"/>
                    <a:pt x="0" y="5530"/>
                  </a:cubicBezTo>
                  <a:lnTo>
                    <a:pt x="14243" y="5530"/>
                  </a:lnTo>
                  <a:lnTo>
                    <a:pt x="14200" y="3039"/>
                  </a:lnTo>
                  <a:lnTo>
                    <a:pt x="14157" y="418"/>
                  </a:lnTo>
                  <a:lnTo>
                    <a:pt x="8411" y="0"/>
                  </a:ln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"/>
            <p:cNvSpPr/>
            <p:nvPr/>
          </p:nvSpPr>
          <p:spPr>
            <a:xfrm flipH="1">
              <a:off x="1523388" y="4856444"/>
              <a:ext cx="529556" cy="110863"/>
            </a:xfrm>
            <a:custGeom>
              <a:avLst/>
              <a:gdLst/>
              <a:ahLst/>
              <a:cxnLst/>
              <a:rect l="l" t="t" r="r" b="b"/>
              <a:pathLst>
                <a:path w="14244" h="2982" extrusionOk="0">
                  <a:moveTo>
                    <a:pt x="5862" y="0"/>
                  </a:moveTo>
                  <a:cubicBezTo>
                    <a:pt x="4940" y="389"/>
                    <a:pt x="3990" y="677"/>
                    <a:pt x="3010" y="864"/>
                  </a:cubicBezTo>
                  <a:cubicBezTo>
                    <a:pt x="720" y="1340"/>
                    <a:pt x="0" y="2981"/>
                    <a:pt x="0" y="2981"/>
                  </a:cubicBezTo>
                  <a:lnTo>
                    <a:pt x="14243" y="2981"/>
                  </a:lnTo>
                  <a:lnTo>
                    <a:pt x="14200" y="490"/>
                  </a:lnTo>
                  <a:cubicBezTo>
                    <a:pt x="12918" y="850"/>
                    <a:pt x="10960" y="1685"/>
                    <a:pt x="7590" y="1959"/>
                  </a:cubicBezTo>
                  <a:cubicBezTo>
                    <a:pt x="7201" y="1268"/>
                    <a:pt x="6510" y="576"/>
                    <a:pt x="586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"/>
            <p:cNvSpPr/>
            <p:nvPr/>
          </p:nvSpPr>
          <p:spPr>
            <a:xfrm flipH="1">
              <a:off x="1457547" y="2912396"/>
              <a:ext cx="409622" cy="1923192"/>
            </a:xfrm>
            <a:custGeom>
              <a:avLst/>
              <a:gdLst/>
              <a:ahLst/>
              <a:cxnLst/>
              <a:rect l="l" t="t" r="r" b="b"/>
              <a:pathLst>
                <a:path w="11018" h="51730" extrusionOk="0">
                  <a:moveTo>
                    <a:pt x="4292" y="0"/>
                  </a:moveTo>
                  <a:cubicBezTo>
                    <a:pt x="2463" y="0"/>
                    <a:pt x="793" y="764"/>
                    <a:pt x="289" y="2578"/>
                  </a:cubicBezTo>
                  <a:cubicBezTo>
                    <a:pt x="101" y="3284"/>
                    <a:pt x="15" y="4983"/>
                    <a:pt x="1" y="7345"/>
                  </a:cubicBezTo>
                  <a:lnTo>
                    <a:pt x="1" y="7575"/>
                  </a:lnTo>
                  <a:cubicBezTo>
                    <a:pt x="1" y="7878"/>
                    <a:pt x="1" y="8195"/>
                    <a:pt x="15" y="8511"/>
                  </a:cubicBezTo>
                  <a:cubicBezTo>
                    <a:pt x="116" y="21516"/>
                    <a:pt x="2175" y="50102"/>
                    <a:pt x="2175" y="50102"/>
                  </a:cubicBezTo>
                  <a:lnTo>
                    <a:pt x="9794" y="51730"/>
                  </a:lnTo>
                  <a:cubicBezTo>
                    <a:pt x="9794" y="51730"/>
                    <a:pt x="10614" y="16029"/>
                    <a:pt x="10845" y="8511"/>
                  </a:cubicBezTo>
                  <a:cubicBezTo>
                    <a:pt x="10859" y="8123"/>
                    <a:pt x="10859" y="7806"/>
                    <a:pt x="10874" y="7575"/>
                  </a:cubicBezTo>
                  <a:cubicBezTo>
                    <a:pt x="10874" y="7489"/>
                    <a:pt x="10874" y="7403"/>
                    <a:pt x="10888" y="7345"/>
                  </a:cubicBezTo>
                  <a:cubicBezTo>
                    <a:pt x="10888" y="7331"/>
                    <a:pt x="10888" y="7316"/>
                    <a:pt x="10888" y="7302"/>
                  </a:cubicBezTo>
                  <a:cubicBezTo>
                    <a:pt x="11018" y="4349"/>
                    <a:pt x="10226" y="3313"/>
                    <a:pt x="9275" y="2132"/>
                  </a:cubicBezTo>
                  <a:cubicBezTo>
                    <a:pt x="8209" y="821"/>
                    <a:pt x="6179" y="0"/>
                    <a:pt x="4292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"/>
            <p:cNvSpPr/>
            <p:nvPr/>
          </p:nvSpPr>
          <p:spPr>
            <a:xfrm flipH="1">
              <a:off x="1457547" y="2912359"/>
              <a:ext cx="409622" cy="281694"/>
            </a:xfrm>
            <a:custGeom>
              <a:avLst/>
              <a:gdLst/>
              <a:ahLst/>
              <a:cxnLst/>
              <a:rect l="l" t="t" r="r" b="b"/>
              <a:pathLst>
                <a:path w="11018" h="7577" extrusionOk="0">
                  <a:moveTo>
                    <a:pt x="4291" y="0"/>
                  </a:moveTo>
                  <a:cubicBezTo>
                    <a:pt x="2473" y="0"/>
                    <a:pt x="798" y="762"/>
                    <a:pt x="289" y="2579"/>
                  </a:cubicBezTo>
                  <a:cubicBezTo>
                    <a:pt x="101" y="3285"/>
                    <a:pt x="15" y="4984"/>
                    <a:pt x="1" y="7332"/>
                  </a:cubicBezTo>
                  <a:lnTo>
                    <a:pt x="1" y="7576"/>
                  </a:lnTo>
                  <a:lnTo>
                    <a:pt x="10874" y="7576"/>
                  </a:lnTo>
                  <a:cubicBezTo>
                    <a:pt x="10874" y="7476"/>
                    <a:pt x="10874" y="7404"/>
                    <a:pt x="10888" y="7332"/>
                  </a:cubicBezTo>
                  <a:cubicBezTo>
                    <a:pt x="10888" y="7332"/>
                    <a:pt x="10888" y="7317"/>
                    <a:pt x="10888" y="7303"/>
                  </a:cubicBezTo>
                  <a:cubicBezTo>
                    <a:pt x="11018" y="4350"/>
                    <a:pt x="10226" y="3314"/>
                    <a:pt x="9275" y="2133"/>
                  </a:cubicBezTo>
                  <a:cubicBezTo>
                    <a:pt x="8219" y="820"/>
                    <a:pt x="6178" y="0"/>
                    <a:pt x="4291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"/>
            <p:cNvSpPr/>
            <p:nvPr/>
          </p:nvSpPr>
          <p:spPr>
            <a:xfrm flipH="1">
              <a:off x="1982791" y="4761679"/>
              <a:ext cx="537549" cy="205629"/>
            </a:xfrm>
            <a:custGeom>
              <a:avLst/>
              <a:gdLst/>
              <a:ahLst/>
              <a:cxnLst/>
              <a:rect l="l" t="t" r="r" b="b"/>
              <a:pathLst>
                <a:path w="14459" h="5531" extrusionOk="0">
                  <a:moveTo>
                    <a:pt x="8727" y="0"/>
                  </a:moveTo>
                  <a:cubicBezTo>
                    <a:pt x="8727" y="0"/>
                    <a:pt x="8799" y="1397"/>
                    <a:pt x="6034" y="2564"/>
                  </a:cubicBezTo>
                  <a:cubicBezTo>
                    <a:pt x="5098" y="2938"/>
                    <a:pt x="4133" y="3226"/>
                    <a:pt x="3140" y="3413"/>
                  </a:cubicBezTo>
                  <a:cubicBezTo>
                    <a:pt x="821" y="3889"/>
                    <a:pt x="0" y="5530"/>
                    <a:pt x="0" y="5530"/>
                  </a:cubicBezTo>
                  <a:lnTo>
                    <a:pt x="14257" y="5530"/>
                  </a:lnTo>
                  <a:lnTo>
                    <a:pt x="14344" y="3039"/>
                  </a:lnTo>
                  <a:lnTo>
                    <a:pt x="14459" y="418"/>
                  </a:lnTo>
                  <a:lnTo>
                    <a:pt x="8727" y="0"/>
                  </a:ln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"/>
            <p:cNvSpPr/>
            <p:nvPr/>
          </p:nvSpPr>
          <p:spPr>
            <a:xfrm flipH="1">
              <a:off x="1987066" y="4856444"/>
              <a:ext cx="533274" cy="110863"/>
            </a:xfrm>
            <a:custGeom>
              <a:avLst/>
              <a:gdLst/>
              <a:ahLst/>
              <a:cxnLst/>
              <a:rect l="l" t="t" r="r" b="b"/>
              <a:pathLst>
                <a:path w="14344" h="2982" extrusionOk="0">
                  <a:moveTo>
                    <a:pt x="6034" y="0"/>
                  </a:moveTo>
                  <a:cubicBezTo>
                    <a:pt x="5098" y="389"/>
                    <a:pt x="4133" y="677"/>
                    <a:pt x="3140" y="864"/>
                  </a:cubicBezTo>
                  <a:cubicBezTo>
                    <a:pt x="821" y="1340"/>
                    <a:pt x="0" y="2981"/>
                    <a:pt x="0" y="2981"/>
                  </a:cubicBezTo>
                  <a:lnTo>
                    <a:pt x="14257" y="2981"/>
                  </a:lnTo>
                  <a:lnTo>
                    <a:pt x="14344" y="490"/>
                  </a:lnTo>
                  <a:lnTo>
                    <a:pt x="14344" y="490"/>
                  </a:lnTo>
                  <a:cubicBezTo>
                    <a:pt x="13048" y="850"/>
                    <a:pt x="11046" y="1685"/>
                    <a:pt x="7647" y="1959"/>
                  </a:cubicBezTo>
                  <a:cubicBezTo>
                    <a:pt x="7302" y="1268"/>
                    <a:pt x="6654" y="576"/>
                    <a:pt x="603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 flipH="1">
              <a:off x="1776121" y="2999651"/>
              <a:ext cx="486170" cy="1834338"/>
            </a:xfrm>
            <a:custGeom>
              <a:avLst/>
              <a:gdLst/>
              <a:ahLst/>
              <a:cxnLst/>
              <a:rect l="l" t="t" r="r" b="b"/>
              <a:pathLst>
                <a:path w="13077" h="49340" extrusionOk="0">
                  <a:moveTo>
                    <a:pt x="13077" y="1"/>
                  </a:moveTo>
                  <a:lnTo>
                    <a:pt x="3514" y="289"/>
                  </a:lnTo>
                  <a:cubicBezTo>
                    <a:pt x="3514" y="289"/>
                    <a:pt x="3154" y="2362"/>
                    <a:pt x="2665" y="5315"/>
                  </a:cubicBezTo>
                  <a:cubicBezTo>
                    <a:pt x="2550" y="5992"/>
                    <a:pt x="2420" y="6726"/>
                    <a:pt x="2305" y="7489"/>
                  </a:cubicBezTo>
                  <a:cubicBezTo>
                    <a:pt x="1369" y="13264"/>
                    <a:pt x="217" y="20897"/>
                    <a:pt x="145" y="24036"/>
                  </a:cubicBezTo>
                  <a:cubicBezTo>
                    <a:pt x="1" y="29379"/>
                    <a:pt x="562" y="47510"/>
                    <a:pt x="562" y="47510"/>
                  </a:cubicBezTo>
                  <a:lnTo>
                    <a:pt x="9001" y="49339"/>
                  </a:lnTo>
                  <a:cubicBezTo>
                    <a:pt x="9001" y="49339"/>
                    <a:pt x="9837" y="29797"/>
                    <a:pt x="9837" y="25304"/>
                  </a:cubicBezTo>
                  <a:cubicBezTo>
                    <a:pt x="10182" y="22510"/>
                    <a:pt x="11277" y="13898"/>
                    <a:pt x="12098" y="7504"/>
                  </a:cubicBezTo>
                  <a:cubicBezTo>
                    <a:pt x="12198" y="6740"/>
                    <a:pt x="12299" y="6006"/>
                    <a:pt x="12386" y="5315"/>
                  </a:cubicBezTo>
                  <a:cubicBezTo>
                    <a:pt x="12789" y="2204"/>
                    <a:pt x="13077" y="1"/>
                    <a:pt x="13077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 flipH="1">
              <a:off x="1776121" y="2999651"/>
              <a:ext cx="386572" cy="194401"/>
            </a:xfrm>
            <a:custGeom>
              <a:avLst/>
              <a:gdLst/>
              <a:ahLst/>
              <a:cxnLst/>
              <a:rect l="l" t="t" r="r" b="b"/>
              <a:pathLst>
                <a:path w="10398" h="5229" extrusionOk="0">
                  <a:moveTo>
                    <a:pt x="10398" y="1"/>
                  </a:moveTo>
                  <a:lnTo>
                    <a:pt x="835" y="289"/>
                  </a:lnTo>
                  <a:cubicBezTo>
                    <a:pt x="835" y="289"/>
                    <a:pt x="475" y="2319"/>
                    <a:pt x="0" y="5228"/>
                  </a:cubicBezTo>
                  <a:lnTo>
                    <a:pt x="9721" y="5228"/>
                  </a:lnTo>
                  <a:cubicBezTo>
                    <a:pt x="10110" y="2161"/>
                    <a:pt x="10398" y="1"/>
                    <a:pt x="10398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 flipH="1">
              <a:off x="1457547" y="2050324"/>
              <a:ext cx="763514" cy="1050041"/>
            </a:xfrm>
            <a:custGeom>
              <a:avLst/>
              <a:gdLst/>
              <a:ahLst/>
              <a:cxnLst/>
              <a:rect l="l" t="t" r="r" b="b"/>
              <a:pathLst>
                <a:path w="20537" h="28244" extrusionOk="0">
                  <a:moveTo>
                    <a:pt x="12355" y="0"/>
                  </a:moveTo>
                  <a:cubicBezTo>
                    <a:pt x="12269" y="0"/>
                    <a:pt x="12183" y="1"/>
                    <a:pt x="12097" y="2"/>
                  </a:cubicBezTo>
                  <a:cubicBezTo>
                    <a:pt x="9865" y="2"/>
                    <a:pt x="7561" y="247"/>
                    <a:pt x="7561" y="247"/>
                  </a:cubicBezTo>
                  <a:cubicBezTo>
                    <a:pt x="7273" y="276"/>
                    <a:pt x="6985" y="319"/>
                    <a:pt x="6697" y="391"/>
                  </a:cubicBezTo>
                  <a:cubicBezTo>
                    <a:pt x="6495" y="449"/>
                    <a:pt x="6308" y="521"/>
                    <a:pt x="6107" y="593"/>
                  </a:cubicBezTo>
                  <a:cubicBezTo>
                    <a:pt x="5588" y="780"/>
                    <a:pt x="5142" y="1140"/>
                    <a:pt x="4839" y="1601"/>
                  </a:cubicBezTo>
                  <a:cubicBezTo>
                    <a:pt x="4551" y="2119"/>
                    <a:pt x="4364" y="4265"/>
                    <a:pt x="4249" y="6684"/>
                  </a:cubicBezTo>
                  <a:cubicBezTo>
                    <a:pt x="4076" y="9997"/>
                    <a:pt x="4033" y="13799"/>
                    <a:pt x="4033" y="14620"/>
                  </a:cubicBezTo>
                  <a:cubicBezTo>
                    <a:pt x="3428" y="17413"/>
                    <a:pt x="1009" y="23087"/>
                    <a:pt x="0" y="28243"/>
                  </a:cubicBezTo>
                  <a:lnTo>
                    <a:pt x="20537" y="28243"/>
                  </a:lnTo>
                  <a:cubicBezTo>
                    <a:pt x="20321" y="26731"/>
                    <a:pt x="19428" y="20610"/>
                    <a:pt x="18650" y="17413"/>
                  </a:cubicBezTo>
                  <a:cubicBezTo>
                    <a:pt x="18535" y="16909"/>
                    <a:pt x="18391" y="16405"/>
                    <a:pt x="18204" y="15916"/>
                  </a:cubicBezTo>
                  <a:cubicBezTo>
                    <a:pt x="18938" y="11077"/>
                    <a:pt x="19399" y="7059"/>
                    <a:pt x="19457" y="4553"/>
                  </a:cubicBezTo>
                  <a:cubicBezTo>
                    <a:pt x="19500" y="3127"/>
                    <a:pt x="19399" y="2191"/>
                    <a:pt x="19154" y="1874"/>
                  </a:cubicBezTo>
                  <a:cubicBezTo>
                    <a:pt x="18722" y="1313"/>
                    <a:pt x="18016" y="938"/>
                    <a:pt x="16922" y="636"/>
                  </a:cubicBezTo>
                  <a:cubicBezTo>
                    <a:pt x="16692" y="564"/>
                    <a:pt x="16461" y="506"/>
                    <a:pt x="16216" y="449"/>
                  </a:cubicBezTo>
                  <a:cubicBezTo>
                    <a:pt x="16015" y="405"/>
                    <a:pt x="15799" y="362"/>
                    <a:pt x="15568" y="319"/>
                  </a:cubicBezTo>
                  <a:cubicBezTo>
                    <a:pt x="15280" y="276"/>
                    <a:pt x="14963" y="218"/>
                    <a:pt x="14618" y="161"/>
                  </a:cubicBezTo>
                  <a:cubicBezTo>
                    <a:pt x="13867" y="57"/>
                    <a:pt x="13116" y="0"/>
                    <a:pt x="12355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"/>
            <p:cNvSpPr/>
            <p:nvPr/>
          </p:nvSpPr>
          <p:spPr>
            <a:xfrm flipH="1">
              <a:off x="1633694" y="2050361"/>
              <a:ext cx="345379" cy="254926"/>
            </a:xfrm>
            <a:custGeom>
              <a:avLst/>
              <a:gdLst/>
              <a:ahLst/>
              <a:cxnLst/>
              <a:rect l="l" t="t" r="r" b="b"/>
              <a:pathLst>
                <a:path w="9290" h="6857" extrusionOk="0">
                  <a:moveTo>
                    <a:pt x="5571" y="0"/>
                  </a:moveTo>
                  <a:cubicBezTo>
                    <a:pt x="3350" y="0"/>
                    <a:pt x="1052" y="246"/>
                    <a:pt x="1052" y="246"/>
                  </a:cubicBezTo>
                  <a:cubicBezTo>
                    <a:pt x="764" y="275"/>
                    <a:pt x="476" y="318"/>
                    <a:pt x="188" y="390"/>
                  </a:cubicBezTo>
                  <a:cubicBezTo>
                    <a:pt x="1" y="448"/>
                    <a:pt x="1513" y="5315"/>
                    <a:pt x="2809" y="6856"/>
                  </a:cubicBezTo>
                  <a:cubicBezTo>
                    <a:pt x="5805" y="3414"/>
                    <a:pt x="9290" y="361"/>
                    <a:pt x="9059" y="318"/>
                  </a:cubicBezTo>
                  <a:cubicBezTo>
                    <a:pt x="8771" y="275"/>
                    <a:pt x="8454" y="217"/>
                    <a:pt x="8109" y="160"/>
                  </a:cubicBezTo>
                  <a:cubicBezTo>
                    <a:pt x="7386" y="42"/>
                    <a:pt x="6485" y="0"/>
                    <a:pt x="5571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"/>
            <p:cNvSpPr/>
            <p:nvPr/>
          </p:nvSpPr>
          <p:spPr>
            <a:xfrm flipH="1">
              <a:off x="1658306" y="2319154"/>
              <a:ext cx="152093" cy="174139"/>
            </a:xfrm>
            <a:custGeom>
              <a:avLst/>
              <a:gdLst/>
              <a:ahLst/>
              <a:cxnLst/>
              <a:rect l="l" t="t" r="r" b="b"/>
              <a:pathLst>
                <a:path w="4091" h="4684" extrusionOk="0">
                  <a:moveTo>
                    <a:pt x="0" y="1"/>
                  </a:moveTo>
                  <a:lnTo>
                    <a:pt x="0" y="3270"/>
                  </a:lnTo>
                  <a:cubicBezTo>
                    <a:pt x="0" y="3270"/>
                    <a:pt x="87" y="4220"/>
                    <a:pt x="1368" y="4580"/>
                  </a:cubicBezTo>
                  <a:cubicBezTo>
                    <a:pt x="1620" y="4652"/>
                    <a:pt x="1870" y="4684"/>
                    <a:pt x="2108" y="4684"/>
                  </a:cubicBezTo>
                  <a:cubicBezTo>
                    <a:pt x="3069" y="4684"/>
                    <a:pt x="3857" y="4169"/>
                    <a:pt x="3961" y="3673"/>
                  </a:cubicBezTo>
                  <a:cubicBezTo>
                    <a:pt x="4090" y="2996"/>
                    <a:pt x="4004" y="145"/>
                    <a:pt x="4004" y="8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"/>
            <p:cNvSpPr/>
            <p:nvPr/>
          </p:nvSpPr>
          <p:spPr>
            <a:xfrm flipH="1">
              <a:off x="1677601" y="1683084"/>
              <a:ext cx="335713" cy="560079"/>
            </a:xfrm>
            <a:custGeom>
              <a:avLst/>
              <a:gdLst/>
              <a:ahLst/>
              <a:cxnLst/>
              <a:rect l="l" t="t" r="r" b="b"/>
              <a:pathLst>
                <a:path w="9030" h="15065" extrusionOk="0">
                  <a:moveTo>
                    <a:pt x="1066" y="1"/>
                  </a:moveTo>
                  <a:cubicBezTo>
                    <a:pt x="778" y="318"/>
                    <a:pt x="591" y="865"/>
                    <a:pt x="562" y="1931"/>
                  </a:cubicBezTo>
                  <a:cubicBezTo>
                    <a:pt x="648" y="3616"/>
                    <a:pt x="792" y="3961"/>
                    <a:pt x="591" y="4408"/>
                  </a:cubicBezTo>
                  <a:cubicBezTo>
                    <a:pt x="389" y="4825"/>
                    <a:pt x="0" y="4797"/>
                    <a:pt x="29" y="4998"/>
                  </a:cubicBezTo>
                  <a:cubicBezTo>
                    <a:pt x="43" y="5200"/>
                    <a:pt x="691" y="5272"/>
                    <a:pt x="691" y="5848"/>
                  </a:cubicBezTo>
                  <a:cubicBezTo>
                    <a:pt x="706" y="6453"/>
                    <a:pt x="691" y="7360"/>
                    <a:pt x="907" y="7533"/>
                  </a:cubicBezTo>
                  <a:cubicBezTo>
                    <a:pt x="1113" y="7710"/>
                    <a:pt x="1470" y="7803"/>
                    <a:pt x="1931" y="7803"/>
                  </a:cubicBezTo>
                  <a:cubicBezTo>
                    <a:pt x="2181" y="7803"/>
                    <a:pt x="2461" y="7776"/>
                    <a:pt x="2765" y="7720"/>
                  </a:cubicBezTo>
                  <a:cubicBezTo>
                    <a:pt x="2866" y="7706"/>
                    <a:pt x="2952" y="7691"/>
                    <a:pt x="3024" y="7691"/>
                  </a:cubicBezTo>
                  <a:cubicBezTo>
                    <a:pt x="3077" y="7686"/>
                    <a:pt x="3125" y="7684"/>
                    <a:pt x="3170" y="7684"/>
                  </a:cubicBezTo>
                  <a:cubicBezTo>
                    <a:pt x="3653" y="7684"/>
                    <a:pt x="3702" y="7954"/>
                    <a:pt x="3716" y="8152"/>
                  </a:cubicBezTo>
                  <a:cubicBezTo>
                    <a:pt x="3759" y="8671"/>
                    <a:pt x="3586" y="9189"/>
                    <a:pt x="3240" y="9578"/>
                  </a:cubicBezTo>
                  <a:cubicBezTo>
                    <a:pt x="2924" y="9938"/>
                    <a:pt x="2016" y="10082"/>
                    <a:pt x="2016" y="10082"/>
                  </a:cubicBezTo>
                  <a:cubicBezTo>
                    <a:pt x="2016" y="10082"/>
                    <a:pt x="3039" y="14834"/>
                    <a:pt x="3989" y="15065"/>
                  </a:cubicBezTo>
                  <a:cubicBezTo>
                    <a:pt x="4781" y="14474"/>
                    <a:pt x="7518" y="11508"/>
                    <a:pt x="9030" y="10039"/>
                  </a:cubicBezTo>
                  <a:cubicBezTo>
                    <a:pt x="8065" y="9722"/>
                    <a:pt x="7100" y="9203"/>
                    <a:pt x="6783" y="8267"/>
                  </a:cubicBezTo>
                  <a:cubicBezTo>
                    <a:pt x="6466" y="7331"/>
                    <a:pt x="6740" y="4998"/>
                    <a:pt x="6740" y="4998"/>
                  </a:cubicBezTo>
                  <a:lnTo>
                    <a:pt x="6740" y="4998"/>
                  </a:lnTo>
                  <a:cubicBezTo>
                    <a:pt x="6740" y="4998"/>
                    <a:pt x="6817" y="5037"/>
                    <a:pt x="6955" y="5037"/>
                  </a:cubicBezTo>
                  <a:cubicBezTo>
                    <a:pt x="7070" y="5037"/>
                    <a:pt x="7227" y="5010"/>
                    <a:pt x="7417" y="4912"/>
                  </a:cubicBezTo>
                  <a:cubicBezTo>
                    <a:pt x="7849" y="4681"/>
                    <a:pt x="8223" y="2651"/>
                    <a:pt x="7518" y="2478"/>
                  </a:cubicBezTo>
                  <a:cubicBezTo>
                    <a:pt x="7436" y="2459"/>
                    <a:pt x="7359" y="2449"/>
                    <a:pt x="7284" y="2449"/>
                  </a:cubicBezTo>
                  <a:cubicBezTo>
                    <a:pt x="6752" y="2449"/>
                    <a:pt x="6395" y="2935"/>
                    <a:pt x="6193" y="3731"/>
                  </a:cubicBezTo>
                  <a:cubicBezTo>
                    <a:pt x="5530" y="3155"/>
                    <a:pt x="5401" y="2478"/>
                    <a:pt x="4652" y="2363"/>
                  </a:cubicBezTo>
                  <a:cubicBezTo>
                    <a:pt x="3903" y="2248"/>
                    <a:pt x="2204" y="2046"/>
                    <a:pt x="1512" y="1095"/>
                  </a:cubicBezTo>
                  <a:cubicBezTo>
                    <a:pt x="1282" y="764"/>
                    <a:pt x="1138" y="390"/>
                    <a:pt x="1066" y="1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"/>
            <p:cNvSpPr/>
            <p:nvPr/>
          </p:nvSpPr>
          <p:spPr>
            <a:xfrm flipH="1">
              <a:off x="1677601" y="1846405"/>
              <a:ext cx="260763" cy="396758"/>
            </a:xfrm>
            <a:custGeom>
              <a:avLst/>
              <a:gdLst/>
              <a:ahLst/>
              <a:cxnLst/>
              <a:rect l="l" t="t" r="r" b="b"/>
              <a:pathLst>
                <a:path w="7014" h="10672" extrusionOk="0">
                  <a:moveTo>
                    <a:pt x="4292" y="0"/>
                  </a:moveTo>
                  <a:cubicBezTo>
                    <a:pt x="4234" y="303"/>
                    <a:pt x="4177" y="490"/>
                    <a:pt x="4148" y="634"/>
                  </a:cubicBezTo>
                  <a:cubicBezTo>
                    <a:pt x="3500" y="2665"/>
                    <a:pt x="1685" y="3169"/>
                    <a:pt x="1008" y="3298"/>
                  </a:cubicBezTo>
                  <a:cubicBezTo>
                    <a:pt x="1061" y="3293"/>
                    <a:pt x="1109" y="3291"/>
                    <a:pt x="1154" y="3291"/>
                  </a:cubicBezTo>
                  <a:cubicBezTo>
                    <a:pt x="1637" y="3291"/>
                    <a:pt x="1686" y="3561"/>
                    <a:pt x="1700" y="3759"/>
                  </a:cubicBezTo>
                  <a:cubicBezTo>
                    <a:pt x="1743" y="4278"/>
                    <a:pt x="1570" y="4796"/>
                    <a:pt x="1224" y="5185"/>
                  </a:cubicBezTo>
                  <a:cubicBezTo>
                    <a:pt x="908" y="5545"/>
                    <a:pt x="0" y="5689"/>
                    <a:pt x="0" y="5689"/>
                  </a:cubicBezTo>
                  <a:cubicBezTo>
                    <a:pt x="0" y="5689"/>
                    <a:pt x="1023" y="10441"/>
                    <a:pt x="1973" y="10672"/>
                  </a:cubicBezTo>
                  <a:cubicBezTo>
                    <a:pt x="2765" y="10081"/>
                    <a:pt x="5502" y="7115"/>
                    <a:pt x="7014" y="5646"/>
                  </a:cubicBezTo>
                  <a:cubicBezTo>
                    <a:pt x="6049" y="5329"/>
                    <a:pt x="5084" y="4810"/>
                    <a:pt x="4767" y="3874"/>
                  </a:cubicBezTo>
                  <a:cubicBezTo>
                    <a:pt x="4450" y="2938"/>
                    <a:pt x="4724" y="605"/>
                    <a:pt x="4724" y="605"/>
                  </a:cubicBezTo>
                  <a:cubicBezTo>
                    <a:pt x="4724" y="605"/>
                    <a:pt x="4378" y="519"/>
                    <a:pt x="4292" y="0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"/>
            <p:cNvSpPr/>
            <p:nvPr/>
          </p:nvSpPr>
          <p:spPr>
            <a:xfrm flipH="1">
              <a:off x="1734334" y="1790490"/>
              <a:ext cx="36471" cy="59707"/>
            </a:xfrm>
            <a:custGeom>
              <a:avLst/>
              <a:gdLst/>
              <a:ahLst/>
              <a:cxnLst/>
              <a:rect l="l" t="t" r="r" b="b"/>
              <a:pathLst>
                <a:path w="981" h="1606" extrusionOk="0">
                  <a:moveTo>
                    <a:pt x="786" y="1"/>
                  </a:moveTo>
                  <a:cubicBezTo>
                    <a:pt x="709" y="1"/>
                    <a:pt x="610" y="29"/>
                    <a:pt x="491" y="122"/>
                  </a:cubicBezTo>
                  <a:cubicBezTo>
                    <a:pt x="59" y="424"/>
                    <a:pt x="1" y="1605"/>
                    <a:pt x="447" y="1605"/>
                  </a:cubicBezTo>
                  <a:cubicBezTo>
                    <a:pt x="879" y="1605"/>
                    <a:pt x="908" y="871"/>
                    <a:pt x="606" y="799"/>
                  </a:cubicBezTo>
                  <a:cubicBezTo>
                    <a:pt x="548" y="784"/>
                    <a:pt x="476" y="770"/>
                    <a:pt x="404" y="755"/>
                  </a:cubicBezTo>
                  <a:cubicBezTo>
                    <a:pt x="404" y="755"/>
                    <a:pt x="476" y="79"/>
                    <a:pt x="980" y="79"/>
                  </a:cubicBezTo>
                  <a:cubicBezTo>
                    <a:pt x="980" y="79"/>
                    <a:pt x="913" y="1"/>
                    <a:pt x="786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"/>
            <p:cNvSpPr/>
            <p:nvPr/>
          </p:nvSpPr>
          <p:spPr>
            <a:xfrm flipH="1">
              <a:off x="2416466" y="1943290"/>
              <a:ext cx="492044" cy="734627"/>
            </a:xfrm>
            <a:custGeom>
              <a:avLst/>
              <a:gdLst/>
              <a:ahLst/>
              <a:cxnLst/>
              <a:rect l="l" t="t" r="r" b="b"/>
              <a:pathLst>
                <a:path w="13235" h="19760" extrusionOk="0">
                  <a:moveTo>
                    <a:pt x="0" y="1"/>
                  </a:moveTo>
                  <a:lnTo>
                    <a:pt x="576" y="1988"/>
                  </a:lnTo>
                  <a:cubicBezTo>
                    <a:pt x="2088" y="7101"/>
                    <a:pt x="2751" y="12444"/>
                    <a:pt x="2535" y="17772"/>
                  </a:cubicBezTo>
                  <a:lnTo>
                    <a:pt x="13235" y="19760"/>
                  </a:lnTo>
                  <a:lnTo>
                    <a:pt x="12904" y="3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"/>
            <p:cNvSpPr/>
            <p:nvPr/>
          </p:nvSpPr>
          <p:spPr>
            <a:xfrm flipH="1">
              <a:off x="2465689" y="2009168"/>
              <a:ext cx="368950" cy="574504"/>
            </a:xfrm>
            <a:custGeom>
              <a:avLst/>
              <a:gdLst/>
              <a:ahLst/>
              <a:cxnLst/>
              <a:rect l="l" t="t" r="r" b="b"/>
              <a:pathLst>
                <a:path w="9924" h="15453" extrusionOk="0">
                  <a:moveTo>
                    <a:pt x="1" y="0"/>
                  </a:moveTo>
                  <a:lnTo>
                    <a:pt x="1" y="0"/>
                  </a:lnTo>
                  <a:cubicBezTo>
                    <a:pt x="2089" y="4076"/>
                    <a:pt x="2204" y="14560"/>
                    <a:pt x="2204" y="14560"/>
                  </a:cubicBezTo>
                  <a:lnTo>
                    <a:pt x="9923" y="15453"/>
                  </a:lnTo>
                  <a:lnTo>
                    <a:pt x="9592" y="3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"/>
            <p:cNvSpPr/>
            <p:nvPr/>
          </p:nvSpPr>
          <p:spPr>
            <a:xfrm flipH="1">
              <a:off x="2758574" y="2220113"/>
              <a:ext cx="124768" cy="152614"/>
            </a:xfrm>
            <a:custGeom>
              <a:avLst/>
              <a:gdLst/>
              <a:ahLst/>
              <a:cxnLst/>
              <a:rect l="l" t="t" r="r" b="b"/>
              <a:pathLst>
                <a:path w="3356" h="4105" extrusionOk="0">
                  <a:moveTo>
                    <a:pt x="302" y="0"/>
                  </a:moveTo>
                  <a:cubicBezTo>
                    <a:pt x="259" y="0"/>
                    <a:pt x="245" y="0"/>
                    <a:pt x="245" y="15"/>
                  </a:cubicBezTo>
                  <a:cubicBezTo>
                    <a:pt x="0" y="346"/>
                    <a:pt x="418" y="1210"/>
                    <a:pt x="418" y="1210"/>
                  </a:cubicBezTo>
                  <a:cubicBezTo>
                    <a:pt x="418" y="1210"/>
                    <a:pt x="259" y="1700"/>
                    <a:pt x="202" y="1930"/>
                  </a:cubicBezTo>
                  <a:cubicBezTo>
                    <a:pt x="158" y="2161"/>
                    <a:pt x="547" y="2362"/>
                    <a:pt x="547" y="2362"/>
                  </a:cubicBezTo>
                  <a:cubicBezTo>
                    <a:pt x="533" y="2578"/>
                    <a:pt x="533" y="2794"/>
                    <a:pt x="576" y="3010"/>
                  </a:cubicBezTo>
                  <a:cubicBezTo>
                    <a:pt x="619" y="3126"/>
                    <a:pt x="1008" y="3212"/>
                    <a:pt x="1008" y="3212"/>
                  </a:cubicBezTo>
                  <a:lnTo>
                    <a:pt x="1023" y="3514"/>
                  </a:lnTo>
                  <a:lnTo>
                    <a:pt x="1066" y="3975"/>
                  </a:lnTo>
                  <a:cubicBezTo>
                    <a:pt x="1282" y="4047"/>
                    <a:pt x="1527" y="4090"/>
                    <a:pt x="1757" y="4105"/>
                  </a:cubicBezTo>
                  <a:cubicBezTo>
                    <a:pt x="2016" y="4090"/>
                    <a:pt x="3125" y="3975"/>
                    <a:pt x="3269" y="3817"/>
                  </a:cubicBezTo>
                  <a:cubicBezTo>
                    <a:pt x="3341" y="3702"/>
                    <a:pt x="3356" y="3572"/>
                    <a:pt x="3312" y="3457"/>
                  </a:cubicBezTo>
                  <a:cubicBezTo>
                    <a:pt x="3284" y="3327"/>
                    <a:pt x="3226" y="3212"/>
                    <a:pt x="3140" y="3111"/>
                  </a:cubicBezTo>
                  <a:cubicBezTo>
                    <a:pt x="3124" y="3102"/>
                    <a:pt x="3096" y="3099"/>
                    <a:pt x="3060" y="3099"/>
                  </a:cubicBezTo>
                  <a:cubicBezTo>
                    <a:pt x="2859" y="3099"/>
                    <a:pt x="2396" y="3214"/>
                    <a:pt x="2347" y="3226"/>
                  </a:cubicBezTo>
                  <a:lnTo>
                    <a:pt x="2333" y="3226"/>
                  </a:lnTo>
                  <a:cubicBezTo>
                    <a:pt x="2333" y="3226"/>
                    <a:pt x="2506" y="3068"/>
                    <a:pt x="2650" y="2938"/>
                  </a:cubicBezTo>
                  <a:cubicBezTo>
                    <a:pt x="2751" y="2809"/>
                    <a:pt x="2780" y="2636"/>
                    <a:pt x="2751" y="2477"/>
                  </a:cubicBezTo>
                  <a:cubicBezTo>
                    <a:pt x="2751" y="2405"/>
                    <a:pt x="2736" y="2333"/>
                    <a:pt x="2736" y="2261"/>
                  </a:cubicBezTo>
                  <a:cubicBezTo>
                    <a:pt x="2852" y="2161"/>
                    <a:pt x="2650" y="1340"/>
                    <a:pt x="2650" y="1340"/>
                  </a:cubicBezTo>
                  <a:cubicBezTo>
                    <a:pt x="2794" y="1311"/>
                    <a:pt x="2952" y="1253"/>
                    <a:pt x="3068" y="1167"/>
                  </a:cubicBezTo>
                  <a:cubicBezTo>
                    <a:pt x="3096" y="1138"/>
                    <a:pt x="3111" y="1124"/>
                    <a:pt x="3140" y="1095"/>
                  </a:cubicBezTo>
                  <a:cubicBezTo>
                    <a:pt x="3240" y="850"/>
                    <a:pt x="3183" y="562"/>
                    <a:pt x="2981" y="389"/>
                  </a:cubicBezTo>
                  <a:cubicBezTo>
                    <a:pt x="2794" y="274"/>
                    <a:pt x="677" y="0"/>
                    <a:pt x="302" y="0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"/>
            <p:cNvSpPr/>
            <p:nvPr/>
          </p:nvSpPr>
          <p:spPr>
            <a:xfrm flipH="1">
              <a:off x="2769281" y="2258183"/>
              <a:ext cx="72868" cy="11748"/>
            </a:xfrm>
            <a:custGeom>
              <a:avLst/>
              <a:gdLst/>
              <a:ahLst/>
              <a:cxnLst/>
              <a:rect l="l" t="t" r="r" b="b"/>
              <a:pathLst>
                <a:path w="1960" h="316" extrusionOk="0">
                  <a:moveTo>
                    <a:pt x="863" y="1"/>
                  </a:moveTo>
                  <a:cubicBezTo>
                    <a:pt x="563" y="1"/>
                    <a:pt x="268" y="70"/>
                    <a:pt x="1" y="186"/>
                  </a:cubicBezTo>
                  <a:lnTo>
                    <a:pt x="1542" y="316"/>
                  </a:lnTo>
                  <a:cubicBezTo>
                    <a:pt x="1686" y="287"/>
                    <a:pt x="1830" y="229"/>
                    <a:pt x="1960" y="143"/>
                  </a:cubicBezTo>
                  <a:cubicBezTo>
                    <a:pt x="1758" y="129"/>
                    <a:pt x="1470" y="28"/>
                    <a:pt x="1081" y="13"/>
                  </a:cubicBezTo>
                  <a:cubicBezTo>
                    <a:pt x="1008" y="5"/>
                    <a:pt x="935" y="1"/>
                    <a:pt x="863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"/>
            <p:cNvSpPr/>
            <p:nvPr/>
          </p:nvSpPr>
          <p:spPr>
            <a:xfrm flipH="1">
              <a:off x="2781066" y="2304172"/>
              <a:ext cx="61603" cy="14016"/>
            </a:xfrm>
            <a:custGeom>
              <a:avLst/>
              <a:gdLst/>
              <a:ahLst/>
              <a:cxnLst/>
              <a:rect l="l" t="t" r="r" b="b"/>
              <a:pathLst>
                <a:path w="1657" h="377" extrusionOk="0">
                  <a:moveTo>
                    <a:pt x="1642" y="0"/>
                  </a:moveTo>
                  <a:cubicBezTo>
                    <a:pt x="1642" y="0"/>
                    <a:pt x="762" y="60"/>
                    <a:pt x="169" y="60"/>
                  </a:cubicBezTo>
                  <a:cubicBezTo>
                    <a:pt x="109" y="60"/>
                    <a:pt x="53" y="59"/>
                    <a:pt x="1" y="58"/>
                  </a:cubicBezTo>
                  <a:lnTo>
                    <a:pt x="1" y="58"/>
                  </a:lnTo>
                  <a:cubicBezTo>
                    <a:pt x="355" y="202"/>
                    <a:pt x="626" y="377"/>
                    <a:pt x="997" y="377"/>
                  </a:cubicBezTo>
                  <a:cubicBezTo>
                    <a:pt x="1184" y="377"/>
                    <a:pt x="1396" y="332"/>
                    <a:pt x="1657" y="216"/>
                  </a:cubicBezTo>
                  <a:cubicBezTo>
                    <a:pt x="1657" y="144"/>
                    <a:pt x="1642" y="72"/>
                    <a:pt x="1642" y="0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"/>
            <p:cNvSpPr/>
            <p:nvPr/>
          </p:nvSpPr>
          <p:spPr>
            <a:xfrm flipH="1">
              <a:off x="2765005" y="2335289"/>
              <a:ext cx="80861" cy="23533"/>
            </a:xfrm>
            <a:custGeom>
              <a:avLst/>
              <a:gdLst/>
              <a:ahLst/>
              <a:cxnLst/>
              <a:rect l="l" t="t" r="r" b="b"/>
              <a:pathLst>
                <a:path w="2175" h="633" extrusionOk="0">
                  <a:moveTo>
                    <a:pt x="2052" y="1"/>
                  </a:moveTo>
                  <a:cubicBezTo>
                    <a:pt x="1851" y="1"/>
                    <a:pt x="1388" y="116"/>
                    <a:pt x="1339" y="128"/>
                  </a:cubicBezTo>
                  <a:lnTo>
                    <a:pt x="1325" y="128"/>
                  </a:lnTo>
                  <a:cubicBezTo>
                    <a:pt x="1181" y="200"/>
                    <a:pt x="1037" y="258"/>
                    <a:pt x="879" y="301"/>
                  </a:cubicBezTo>
                  <a:cubicBezTo>
                    <a:pt x="856" y="305"/>
                    <a:pt x="832" y="307"/>
                    <a:pt x="805" y="307"/>
                  </a:cubicBezTo>
                  <a:cubicBezTo>
                    <a:pt x="518" y="307"/>
                    <a:pt x="0" y="114"/>
                    <a:pt x="0" y="114"/>
                  </a:cubicBezTo>
                  <a:lnTo>
                    <a:pt x="0" y="114"/>
                  </a:lnTo>
                  <a:lnTo>
                    <a:pt x="15" y="416"/>
                  </a:lnTo>
                  <a:cubicBezTo>
                    <a:pt x="245" y="503"/>
                    <a:pt x="490" y="575"/>
                    <a:pt x="720" y="632"/>
                  </a:cubicBezTo>
                  <a:cubicBezTo>
                    <a:pt x="722" y="633"/>
                    <a:pt x="724" y="633"/>
                    <a:pt x="726" y="633"/>
                  </a:cubicBezTo>
                  <a:cubicBezTo>
                    <a:pt x="909" y="633"/>
                    <a:pt x="2174" y="42"/>
                    <a:pt x="2132" y="13"/>
                  </a:cubicBezTo>
                  <a:cubicBezTo>
                    <a:pt x="2116" y="4"/>
                    <a:pt x="2088" y="1"/>
                    <a:pt x="2052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"/>
            <p:cNvSpPr/>
            <p:nvPr/>
          </p:nvSpPr>
          <p:spPr>
            <a:xfrm flipH="1">
              <a:off x="1628861" y="2189591"/>
              <a:ext cx="871143" cy="609897"/>
            </a:xfrm>
            <a:custGeom>
              <a:avLst/>
              <a:gdLst/>
              <a:ahLst/>
              <a:cxnLst/>
              <a:rect l="l" t="t" r="r" b="b"/>
              <a:pathLst>
                <a:path w="23432" h="16405" extrusionOk="0">
                  <a:moveTo>
                    <a:pt x="2161" y="1"/>
                  </a:moveTo>
                  <a:cubicBezTo>
                    <a:pt x="2132" y="1"/>
                    <a:pt x="2089" y="1"/>
                    <a:pt x="2060" y="15"/>
                  </a:cubicBezTo>
                  <a:cubicBezTo>
                    <a:pt x="1642" y="217"/>
                    <a:pt x="1873" y="994"/>
                    <a:pt x="1873" y="994"/>
                  </a:cubicBezTo>
                  <a:cubicBezTo>
                    <a:pt x="1845" y="994"/>
                    <a:pt x="943" y="660"/>
                    <a:pt x="698" y="660"/>
                  </a:cubicBezTo>
                  <a:cubicBezTo>
                    <a:pt x="684" y="660"/>
                    <a:pt x="672" y="661"/>
                    <a:pt x="663" y="663"/>
                  </a:cubicBezTo>
                  <a:cubicBezTo>
                    <a:pt x="490" y="692"/>
                    <a:pt x="735" y="1786"/>
                    <a:pt x="735" y="1786"/>
                  </a:cubicBezTo>
                  <a:cubicBezTo>
                    <a:pt x="735" y="1786"/>
                    <a:pt x="0" y="4321"/>
                    <a:pt x="447" y="4695"/>
                  </a:cubicBezTo>
                  <a:cubicBezTo>
                    <a:pt x="908" y="5070"/>
                    <a:pt x="3269" y="5646"/>
                    <a:pt x="3269" y="5646"/>
                  </a:cubicBezTo>
                  <a:lnTo>
                    <a:pt x="3284" y="5617"/>
                  </a:lnTo>
                  <a:cubicBezTo>
                    <a:pt x="4990" y="8026"/>
                    <a:pt x="11152" y="16404"/>
                    <a:pt x="14475" y="16404"/>
                  </a:cubicBezTo>
                  <a:cubicBezTo>
                    <a:pt x="14489" y="16404"/>
                    <a:pt x="14503" y="16404"/>
                    <a:pt x="14517" y="16404"/>
                  </a:cubicBezTo>
                  <a:cubicBezTo>
                    <a:pt x="18391" y="16317"/>
                    <a:pt x="23431" y="9765"/>
                    <a:pt x="23431" y="9765"/>
                  </a:cubicBezTo>
                  <a:lnTo>
                    <a:pt x="19053" y="5401"/>
                  </a:lnTo>
                  <a:lnTo>
                    <a:pt x="15021" y="9765"/>
                  </a:lnTo>
                  <a:lnTo>
                    <a:pt x="4479" y="3068"/>
                  </a:lnTo>
                  <a:cubicBezTo>
                    <a:pt x="4537" y="2838"/>
                    <a:pt x="4594" y="2578"/>
                    <a:pt x="4638" y="2334"/>
                  </a:cubicBezTo>
                  <a:cubicBezTo>
                    <a:pt x="4724" y="1873"/>
                    <a:pt x="4767" y="1455"/>
                    <a:pt x="4666" y="1383"/>
                  </a:cubicBezTo>
                  <a:cubicBezTo>
                    <a:pt x="4422" y="1210"/>
                    <a:pt x="2823" y="649"/>
                    <a:pt x="2823" y="649"/>
                  </a:cubicBezTo>
                  <a:cubicBezTo>
                    <a:pt x="2823" y="649"/>
                    <a:pt x="2477" y="1"/>
                    <a:pt x="2161" y="1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"/>
            <p:cNvSpPr/>
            <p:nvPr/>
          </p:nvSpPr>
          <p:spPr>
            <a:xfrm flipH="1">
              <a:off x="1407209" y="2121593"/>
              <a:ext cx="493680" cy="593799"/>
            </a:xfrm>
            <a:custGeom>
              <a:avLst/>
              <a:gdLst/>
              <a:ahLst/>
              <a:cxnLst/>
              <a:rect l="l" t="t" r="r" b="b"/>
              <a:pathLst>
                <a:path w="13279" h="15972" extrusionOk="0">
                  <a:moveTo>
                    <a:pt x="10729" y="1"/>
                  </a:moveTo>
                  <a:cubicBezTo>
                    <a:pt x="10629" y="1"/>
                    <a:pt x="10542" y="15"/>
                    <a:pt x="10456" y="44"/>
                  </a:cubicBezTo>
                  <a:cubicBezTo>
                    <a:pt x="7143" y="1009"/>
                    <a:pt x="0" y="9419"/>
                    <a:pt x="0" y="9419"/>
                  </a:cubicBezTo>
                  <a:lnTo>
                    <a:pt x="6639" y="15972"/>
                  </a:lnTo>
                  <a:cubicBezTo>
                    <a:pt x="6639" y="15972"/>
                    <a:pt x="13278" y="6308"/>
                    <a:pt x="12947" y="3356"/>
                  </a:cubicBezTo>
                  <a:cubicBezTo>
                    <a:pt x="12645" y="764"/>
                    <a:pt x="11464" y="1"/>
                    <a:pt x="10729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"/>
            <p:cNvSpPr/>
            <p:nvPr/>
          </p:nvSpPr>
          <p:spPr>
            <a:xfrm flipH="1">
              <a:off x="555398" y="2114083"/>
              <a:ext cx="724441" cy="1034984"/>
            </a:xfrm>
            <a:custGeom>
              <a:avLst/>
              <a:gdLst/>
              <a:ahLst/>
              <a:cxnLst/>
              <a:rect l="l" t="t" r="r" b="b"/>
              <a:pathLst>
                <a:path w="19486" h="27839" extrusionOk="0">
                  <a:moveTo>
                    <a:pt x="17902" y="1"/>
                  </a:moveTo>
                  <a:cubicBezTo>
                    <a:pt x="16260" y="188"/>
                    <a:pt x="15137" y="1571"/>
                    <a:pt x="14834" y="3428"/>
                  </a:cubicBezTo>
                  <a:cubicBezTo>
                    <a:pt x="14517" y="5272"/>
                    <a:pt x="9592" y="14921"/>
                    <a:pt x="9592" y="14921"/>
                  </a:cubicBezTo>
                  <a:lnTo>
                    <a:pt x="1" y="26110"/>
                  </a:lnTo>
                  <a:lnTo>
                    <a:pt x="3284" y="27839"/>
                  </a:lnTo>
                  <a:cubicBezTo>
                    <a:pt x="3284" y="27839"/>
                    <a:pt x="12775" y="21588"/>
                    <a:pt x="14719" y="18204"/>
                  </a:cubicBezTo>
                  <a:cubicBezTo>
                    <a:pt x="16663" y="14834"/>
                    <a:pt x="19486" y="1"/>
                    <a:pt x="17930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"/>
            <p:cNvSpPr/>
            <p:nvPr/>
          </p:nvSpPr>
          <p:spPr>
            <a:xfrm flipH="1">
              <a:off x="1147003" y="3031996"/>
              <a:ext cx="186891" cy="144397"/>
            </a:xfrm>
            <a:custGeom>
              <a:avLst/>
              <a:gdLst/>
              <a:ahLst/>
              <a:cxnLst/>
              <a:rect l="l" t="t" r="r" b="b"/>
              <a:pathLst>
                <a:path w="5027" h="3884" extrusionOk="0">
                  <a:moveTo>
                    <a:pt x="2337" y="0"/>
                  </a:moveTo>
                  <a:cubicBezTo>
                    <a:pt x="1762" y="0"/>
                    <a:pt x="1241" y="120"/>
                    <a:pt x="1066" y="470"/>
                  </a:cubicBezTo>
                  <a:cubicBezTo>
                    <a:pt x="879" y="844"/>
                    <a:pt x="936" y="2025"/>
                    <a:pt x="504" y="2213"/>
                  </a:cubicBezTo>
                  <a:cubicBezTo>
                    <a:pt x="245" y="2328"/>
                    <a:pt x="0" y="2472"/>
                    <a:pt x="15" y="2573"/>
                  </a:cubicBezTo>
                  <a:cubicBezTo>
                    <a:pt x="29" y="2774"/>
                    <a:pt x="389" y="2904"/>
                    <a:pt x="591" y="2947"/>
                  </a:cubicBezTo>
                  <a:cubicBezTo>
                    <a:pt x="618" y="2952"/>
                    <a:pt x="649" y="2955"/>
                    <a:pt x="683" y="2955"/>
                  </a:cubicBezTo>
                  <a:cubicBezTo>
                    <a:pt x="1021" y="2955"/>
                    <a:pt x="1628" y="2717"/>
                    <a:pt x="1628" y="2717"/>
                  </a:cubicBezTo>
                  <a:cubicBezTo>
                    <a:pt x="1628" y="2717"/>
                    <a:pt x="2161" y="3710"/>
                    <a:pt x="2348" y="3725"/>
                  </a:cubicBezTo>
                  <a:cubicBezTo>
                    <a:pt x="2477" y="3725"/>
                    <a:pt x="2621" y="3696"/>
                    <a:pt x="2751" y="3653"/>
                  </a:cubicBezTo>
                  <a:lnTo>
                    <a:pt x="3457" y="3523"/>
                  </a:lnTo>
                  <a:lnTo>
                    <a:pt x="3730" y="3883"/>
                  </a:lnTo>
                  <a:cubicBezTo>
                    <a:pt x="3730" y="3883"/>
                    <a:pt x="4364" y="2861"/>
                    <a:pt x="4580" y="2501"/>
                  </a:cubicBezTo>
                  <a:cubicBezTo>
                    <a:pt x="4609" y="2443"/>
                    <a:pt x="4638" y="2385"/>
                    <a:pt x="4666" y="2328"/>
                  </a:cubicBezTo>
                  <a:cubicBezTo>
                    <a:pt x="5026" y="1665"/>
                    <a:pt x="4839" y="844"/>
                    <a:pt x="4249" y="398"/>
                  </a:cubicBezTo>
                  <a:cubicBezTo>
                    <a:pt x="4031" y="231"/>
                    <a:pt x="3133" y="0"/>
                    <a:pt x="2337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"/>
            <p:cNvSpPr/>
            <p:nvPr/>
          </p:nvSpPr>
          <p:spPr>
            <a:xfrm flipH="1">
              <a:off x="500226" y="4761679"/>
              <a:ext cx="530634" cy="205629"/>
            </a:xfrm>
            <a:custGeom>
              <a:avLst/>
              <a:gdLst/>
              <a:ahLst/>
              <a:cxnLst/>
              <a:rect l="l" t="t" r="r" b="b"/>
              <a:pathLst>
                <a:path w="14273" h="5531" extrusionOk="0">
                  <a:moveTo>
                    <a:pt x="8540" y="0"/>
                  </a:moveTo>
                  <a:lnTo>
                    <a:pt x="8540" y="0"/>
                  </a:lnTo>
                  <a:cubicBezTo>
                    <a:pt x="8540" y="0"/>
                    <a:pt x="8656" y="1397"/>
                    <a:pt x="5919" y="2564"/>
                  </a:cubicBezTo>
                  <a:cubicBezTo>
                    <a:pt x="4998" y="2938"/>
                    <a:pt x="4033" y="3226"/>
                    <a:pt x="3054" y="3413"/>
                  </a:cubicBezTo>
                  <a:cubicBezTo>
                    <a:pt x="764" y="3889"/>
                    <a:pt x="0" y="5530"/>
                    <a:pt x="0" y="5530"/>
                  </a:cubicBezTo>
                  <a:lnTo>
                    <a:pt x="14243" y="5530"/>
                  </a:lnTo>
                  <a:lnTo>
                    <a:pt x="14258" y="3039"/>
                  </a:lnTo>
                  <a:lnTo>
                    <a:pt x="14272" y="418"/>
                  </a:lnTo>
                  <a:lnTo>
                    <a:pt x="8540" y="0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"/>
            <p:cNvSpPr/>
            <p:nvPr/>
          </p:nvSpPr>
          <p:spPr>
            <a:xfrm flipH="1">
              <a:off x="500784" y="4856444"/>
              <a:ext cx="530077" cy="110863"/>
            </a:xfrm>
            <a:custGeom>
              <a:avLst/>
              <a:gdLst/>
              <a:ahLst/>
              <a:cxnLst/>
              <a:rect l="l" t="t" r="r" b="b"/>
              <a:pathLst>
                <a:path w="14258" h="2982" extrusionOk="0">
                  <a:moveTo>
                    <a:pt x="5919" y="0"/>
                  </a:moveTo>
                  <a:cubicBezTo>
                    <a:pt x="4998" y="389"/>
                    <a:pt x="4033" y="677"/>
                    <a:pt x="3054" y="864"/>
                  </a:cubicBezTo>
                  <a:cubicBezTo>
                    <a:pt x="764" y="1340"/>
                    <a:pt x="0" y="2981"/>
                    <a:pt x="0" y="2981"/>
                  </a:cubicBezTo>
                  <a:lnTo>
                    <a:pt x="14243" y="2981"/>
                  </a:lnTo>
                  <a:lnTo>
                    <a:pt x="14258" y="490"/>
                  </a:lnTo>
                  <a:lnTo>
                    <a:pt x="14258" y="490"/>
                  </a:lnTo>
                  <a:cubicBezTo>
                    <a:pt x="12962" y="850"/>
                    <a:pt x="10989" y="1685"/>
                    <a:pt x="7604" y="1959"/>
                  </a:cubicBezTo>
                  <a:cubicBezTo>
                    <a:pt x="7230" y="1268"/>
                    <a:pt x="6567" y="576"/>
                    <a:pt x="5919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"/>
            <p:cNvSpPr/>
            <p:nvPr/>
          </p:nvSpPr>
          <p:spPr>
            <a:xfrm flipH="1">
              <a:off x="392635" y="2912396"/>
              <a:ext cx="413897" cy="1923192"/>
            </a:xfrm>
            <a:custGeom>
              <a:avLst/>
              <a:gdLst/>
              <a:ahLst/>
              <a:cxnLst/>
              <a:rect l="l" t="t" r="r" b="b"/>
              <a:pathLst>
                <a:path w="11133" h="51730" extrusionOk="0">
                  <a:moveTo>
                    <a:pt x="4494" y="0"/>
                  </a:moveTo>
                  <a:cubicBezTo>
                    <a:pt x="2679" y="0"/>
                    <a:pt x="994" y="764"/>
                    <a:pt x="447" y="2578"/>
                  </a:cubicBezTo>
                  <a:cubicBezTo>
                    <a:pt x="231" y="3284"/>
                    <a:pt x="101" y="4983"/>
                    <a:pt x="44" y="7345"/>
                  </a:cubicBezTo>
                  <a:cubicBezTo>
                    <a:pt x="44" y="7719"/>
                    <a:pt x="29" y="8108"/>
                    <a:pt x="29" y="8511"/>
                  </a:cubicBezTo>
                  <a:cubicBezTo>
                    <a:pt x="15" y="9332"/>
                    <a:pt x="15" y="10211"/>
                    <a:pt x="15" y="11132"/>
                  </a:cubicBezTo>
                  <a:cubicBezTo>
                    <a:pt x="1" y="24986"/>
                    <a:pt x="1253" y="50102"/>
                    <a:pt x="1253" y="50102"/>
                  </a:cubicBezTo>
                  <a:lnTo>
                    <a:pt x="8829" y="51730"/>
                  </a:lnTo>
                  <a:cubicBezTo>
                    <a:pt x="8829" y="51730"/>
                    <a:pt x="10182" y="22077"/>
                    <a:pt x="10730" y="11132"/>
                  </a:cubicBezTo>
                  <a:cubicBezTo>
                    <a:pt x="10787" y="10067"/>
                    <a:pt x="10830" y="9188"/>
                    <a:pt x="10859" y="8511"/>
                  </a:cubicBezTo>
                  <a:cubicBezTo>
                    <a:pt x="10888" y="7964"/>
                    <a:pt x="10917" y="7561"/>
                    <a:pt x="10931" y="7345"/>
                  </a:cubicBezTo>
                  <a:cubicBezTo>
                    <a:pt x="10931" y="7331"/>
                    <a:pt x="10931" y="7316"/>
                    <a:pt x="10931" y="7302"/>
                  </a:cubicBezTo>
                  <a:cubicBezTo>
                    <a:pt x="11133" y="4349"/>
                    <a:pt x="10355" y="3313"/>
                    <a:pt x="9433" y="2132"/>
                  </a:cubicBezTo>
                  <a:cubicBezTo>
                    <a:pt x="8411" y="821"/>
                    <a:pt x="6380" y="0"/>
                    <a:pt x="4494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"/>
            <p:cNvSpPr/>
            <p:nvPr/>
          </p:nvSpPr>
          <p:spPr>
            <a:xfrm flipH="1">
              <a:off x="392635" y="2912359"/>
              <a:ext cx="413377" cy="413934"/>
            </a:xfrm>
            <a:custGeom>
              <a:avLst/>
              <a:gdLst/>
              <a:ahLst/>
              <a:cxnLst/>
              <a:rect l="l" t="t" r="r" b="b"/>
              <a:pathLst>
                <a:path w="11119" h="11134" extrusionOk="0">
                  <a:moveTo>
                    <a:pt x="4484" y="0"/>
                  </a:moveTo>
                  <a:cubicBezTo>
                    <a:pt x="2667" y="0"/>
                    <a:pt x="977" y="762"/>
                    <a:pt x="433" y="2579"/>
                  </a:cubicBezTo>
                  <a:cubicBezTo>
                    <a:pt x="217" y="3285"/>
                    <a:pt x="102" y="4984"/>
                    <a:pt x="30" y="7332"/>
                  </a:cubicBezTo>
                  <a:cubicBezTo>
                    <a:pt x="30" y="7720"/>
                    <a:pt x="15" y="8109"/>
                    <a:pt x="15" y="8512"/>
                  </a:cubicBezTo>
                  <a:cubicBezTo>
                    <a:pt x="1" y="9333"/>
                    <a:pt x="1" y="10212"/>
                    <a:pt x="1" y="11133"/>
                  </a:cubicBezTo>
                  <a:lnTo>
                    <a:pt x="10716" y="11133"/>
                  </a:lnTo>
                  <a:cubicBezTo>
                    <a:pt x="10773" y="10068"/>
                    <a:pt x="10816" y="9175"/>
                    <a:pt x="10845" y="8512"/>
                  </a:cubicBezTo>
                  <a:cubicBezTo>
                    <a:pt x="10874" y="7965"/>
                    <a:pt x="10903" y="7562"/>
                    <a:pt x="10917" y="7332"/>
                  </a:cubicBezTo>
                  <a:cubicBezTo>
                    <a:pt x="10917" y="7332"/>
                    <a:pt x="10917" y="7317"/>
                    <a:pt x="10917" y="7303"/>
                  </a:cubicBezTo>
                  <a:cubicBezTo>
                    <a:pt x="11119" y="4350"/>
                    <a:pt x="10341" y="3314"/>
                    <a:pt x="9419" y="2133"/>
                  </a:cubicBezTo>
                  <a:cubicBezTo>
                    <a:pt x="8393" y="820"/>
                    <a:pt x="6370" y="0"/>
                    <a:pt x="4484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"/>
            <p:cNvSpPr/>
            <p:nvPr/>
          </p:nvSpPr>
          <p:spPr>
            <a:xfrm flipH="1">
              <a:off x="-132051" y="4578580"/>
              <a:ext cx="445684" cy="424939"/>
            </a:xfrm>
            <a:custGeom>
              <a:avLst/>
              <a:gdLst/>
              <a:ahLst/>
              <a:cxnLst/>
              <a:rect l="l" t="t" r="r" b="b"/>
              <a:pathLst>
                <a:path w="11988" h="11430" extrusionOk="0">
                  <a:moveTo>
                    <a:pt x="9439" y="0"/>
                  </a:moveTo>
                  <a:lnTo>
                    <a:pt x="4370" y="2707"/>
                  </a:lnTo>
                  <a:cubicBezTo>
                    <a:pt x="4370" y="2707"/>
                    <a:pt x="5176" y="3845"/>
                    <a:pt x="3448" y="6308"/>
                  </a:cubicBezTo>
                  <a:cubicBezTo>
                    <a:pt x="2858" y="7114"/>
                    <a:pt x="2195" y="7878"/>
                    <a:pt x="1461" y="8569"/>
                  </a:cubicBezTo>
                  <a:cubicBezTo>
                    <a:pt x="856" y="9130"/>
                    <a:pt x="395" y="9850"/>
                    <a:pt x="136" y="10643"/>
                  </a:cubicBezTo>
                  <a:cubicBezTo>
                    <a:pt x="1" y="11058"/>
                    <a:pt x="331" y="11430"/>
                    <a:pt x="708" y="11430"/>
                  </a:cubicBezTo>
                  <a:cubicBezTo>
                    <a:pt x="814" y="11430"/>
                    <a:pt x="924" y="11400"/>
                    <a:pt x="1029" y="11334"/>
                  </a:cubicBezTo>
                  <a:lnTo>
                    <a:pt x="11988" y="4436"/>
                  </a:lnTo>
                  <a:lnTo>
                    <a:pt x="10750" y="2275"/>
                  </a:lnTo>
                  <a:lnTo>
                    <a:pt x="9439" y="0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"/>
            <p:cNvSpPr/>
            <p:nvPr/>
          </p:nvSpPr>
          <p:spPr>
            <a:xfrm flipH="1">
              <a:off x="-132051" y="4663159"/>
              <a:ext cx="445684" cy="340360"/>
            </a:xfrm>
            <a:custGeom>
              <a:avLst/>
              <a:gdLst/>
              <a:ahLst/>
              <a:cxnLst/>
              <a:rect l="l" t="t" r="r" b="b"/>
              <a:pathLst>
                <a:path w="11988" h="9155" extrusionOk="0">
                  <a:moveTo>
                    <a:pt x="10750" y="0"/>
                  </a:moveTo>
                  <a:cubicBezTo>
                    <a:pt x="9828" y="1009"/>
                    <a:pt x="8575" y="2780"/>
                    <a:pt x="5867" y="4825"/>
                  </a:cubicBezTo>
                  <a:cubicBezTo>
                    <a:pt x="5205" y="4422"/>
                    <a:pt x="4283" y="4177"/>
                    <a:pt x="3448" y="4033"/>
                  </a:cubicBezTo>
                  <a:cubicBezTo>
                    <a:pt x="2858" y="4839"/>
                    <a:pt x="2195" y="5603"/>
                    <a:pt x="1461" y="6294"/>
                  </a:cubicBezTo>
                  <a:cubicBezTo>
                    <a:pt x="856" y="6855"/>
                    <a:pt x="395" y="7575"/>
                    <a:pt x="136" y="8368"/>
                  </a:cubicBezTo>
                  <a:cubicBezTo>
                    <a:pt x="1" y="8783"/>
                    <a:pt x="331" y="9155"/>
                    <a:pt x="708" y="9155"/>
                  </a:cubicBezTo>
                  <a:cubicBezTo>
                    <a:pt x="814" y="9155"/>
                    <a:pt x="924" y="9125"/>
                    <a:pt x="1029" y="9059"/>
                  </a:cubicBezTo>
                  <a:lnTo>
                    <a:pt x="11988" y="2161"/>
                  </a:lnTo>
                  <a:lnTo>
                    <a:pt x="10750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"/>
            <p:cNvSpPr/>
            <p:nvPr/>
          </p:nvSpPr>
          <p:spPr>
            <a:xfrm flipH="1">
              <a:off x="-86026" y="3008760"/>
              <a:ext cx="691241" cy="1695108"/>
            </a:xfrm>
            <a:custGeom>
              <a:avLst/>
              <a:gdLst/>
              <a:ahLst/>
              <a:cxnLst/>
              <a:rect l="l" t="t" r="r" b="b"/>
              <a:pathLst>
                <a:path w="18593" h="45595" extrusionOk="0">
                  <a:moveTo>
                    <a:pt x="2766" y="1"/>
                  </a:moveTo>
                  <a:cubicBezTo>
                    <a:pt x="2766" y="1"/>
                    <a:pt x="2463" y="1988"/>
                    <a:pt x="2074" y="4825"/>
                  </a:cubicBezTo>
                  <a:cubicBezTo>
                    <a:pt x="1988" y="5516"/>
                    <a:pt x="1887" y="6251"/>
                    <a:pt x="1772" y="7028"/>
                  </a:cubicBezTo>
                  <a:cubicBezTo>
                    <a:pt x="1714" y="7518"/>
                    <a:pt x="1642" y="8022"/>
                    <a:pt x="1585" y="8540"/>
                  </a:cubicBezTo>
                  <a:cubicBezTo>
                    <a:pt x="807" y="14503"/>
                    <a:pt x="0" y="21718"/>
                    <a:pt x="360" y="23518"/>
                  </a:cubicBezTo>
                  <a:cubicBezTo>
                    <a:pt x="879" y="26124"/>
                    <a:pt x="11262" y="45595"/>
                    <a:pt x="11262" y="45595"/>
                  </a:cubicBezTo>
                  <a:lnTo>
                    <a:pt x="18593" y="44500"/>
                  </a:lnTo>
                  <a:lnTo>
                    <a:pt x="10139" y="23331"/>
                  </a:lnTo>
                  <a:lnTo>
                    <a:pt x="11968" y="8540"/>
                  </a:lnTo>
                  <a:lnTo>
                    <a:pt x="12141" y="7158"/>
                  </a:lnTo>
                  <a:lnTo>
                    <a:pt x="12746" y="2305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"/>
            <p:cNvSpPr/>
            <p:nvPr/>
          </p:nvSpPr>
          <p:spPr>
            <a:xfrm flipH="1">
              <a:off x="131351" y="3008760"/>
              <a:ext cx="414975" cy="317533"/>
            </a:xfrm>
            <a:custGeom>
              <a:avLst/>
              <a:gdLst/>
              <a:ahLst/>
              <a:cxnLst/>
              <a:rect l="l" t="t" r="r" b="b"/>
              <a:pathLst>
                <a:path w="11162" h="8541" extrusionOk="0">
                  <a:moveTo>
                    <a:pt x="1182" y="1"/>
                  </a:moveTo>
                  <a:cubicBezTo>
                    <a:pt x="1182" y="1"/>
                    <a:pt x="879" y="1988"/>
                    <a:pt x="490" y="4825"/>
                  </a:cubicBezTo>
                  <a:cubicBezTo>
                    <a:pt x="404" y="5516"/>
                    <a:pt x="303" y="6251"/>
                    <a:pt x="188" y="7028"/>
                  </a:cubicBezTo>
                  <a:cubicBezTo>
                    <a:pt x="130" y="7518"/>
                    <a:pt x="58" y="8022"/>
                    <a:pt x="1" y="8540"/>
                  </a:cubicBezTo>
                  <a:lnTo>
                    <a:pt x="10384" y="8540"/>
                  </a:lnTo>
                  <a:lnTo>
                    <a:pt x="10557" y="7158"/>
                  </a:lnTo>
                  <a:lnTo>
                    <a:pt x="11162" y="2305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"/>
            <p:cNvSpPr/>
            <p:nvPr/>
          </p:nvSpPr>
          <p:spPr>
            <a:xfrm flipH="1">
              <a:off x="236303" y="1648286"/>
              <a:ext cx="488326" cy="442933"/>
            </a:xfrm>
            <a:custGeom>
              <a:avLst/>
              <a:gdLst/>
              <a:ahLst/>
              <a:cxnLst/>
              <a:rect l="l" t="t" r="r" b="b"/>
              <a:pathLst>
                <a:path w="13135" h="11914" extrusionOk="0">
                  <a:moveTo>
                    <a:pt x="6784" y="1"/>
                  </a:moveTo>
                  <a:cubicBezTo>
                    <a:pt x="6366" y="1"/>
                    <a:pt x="5978" y="203"/>
                    <a:pt x="5718" y="534"/>
                  </a:cubicBezTo>
                  <a:cubicBezTo>
                    <a:pt x="5417" y="198"/>
                    <a:pt x="4994" y="11"/>
                    <a:pt x="4555" y="11"/>
                  </a:cubicBezTo>
                  <a:cubicBezTo>
                    <a:pt x="4449" y="11"/>
                    <a:pt x="4342" y="22"/>
                    <a:pt x="4235" y="44"/>
                  </a:cubicBezTo>
                  <a:cubicBezTo>
                    <a:pt x="3688" y="159"/>
                    <a:pt x="3256" y="548"/>
                    <a:pt x="3083" y="1067"/>
                  </a:cubicBezTo>
                  <a:cubicBezTo>
                    <a:pt x="2881" y="943"/>
                    <a:pt x="2652" y="881"/>
                    <a:pt x="2424" y="881"/>
                  </a:cubicBezTo>
                  <a:cubicBezTo>
                    <a:pt x="2148" y="881"/>
                    <a:pt x="1871" y="972"/>
                    <a:pt x="1643" y="1153"/>
                  </a:cubicBezTo>
                  <a:cubicBezTo>
                    <a:pt x="1254" y="1499"/>
                    <a:pt x="1139" y="2060"/>
                    <a:pt x="1355" y="2536"/>
                  </a:cubicBezTo>
                  <a:cubicBezTo>
                    <a:pt x="1293" y="2501"/>
                    <a:pt x="1229" y="2487"/>
                    <a:pt x="1164" y="2487"/>
                  </a:cubicBezTo>
                  <a:cubicBezTo>
                    <a:pt x="956" y="2487"/>
                    <a:pt x="738" y="2638"/>
                    <a:pt x="563" y="2780"/>
                  </a:cubicBezTo>
                  <a:cubicBezTo>
                    <a:pt x="332" y="2968"/>
                    <a:pt x="188" y="3241"/>
                    <a:pt x="159" y="3529"/>
                  </a:cubicBezTo>
                  <a:cubicBezTo>
                    <a:pt x="73" y="3947"/>
                    <a:pt x="203" y="4451"/>
                    <a:pt x="577" y="4667"/>
                  </a:cubicBezTo>
                  <a:cubicBezTo>
                    <a:pt x="203" y="4753"/>
                    <a:pt x="1" y="5185"/>
                    <a:pt x="15" y="5560"/>
                  </a:cubicBezTo>
                  <a:cubicBezTo>
                    <a:pt x="30" y="5949"/>
                    <a:pt x="303" y="6265"/>
                    <a:pt x="678" y="6352"/>
                  </a:cubicBezTo>
                  <a:cubicBezTo>
                    <a:pt x="664" y="6349"/>
                    <a:pt x="651" y="6348"/>
                    <a:pt x="638" y="6348"/>
                  </a:cubicBezTo>
                  <a:cubicBezTo>
                    <a:pt x="437" y="6348"/>
                    <a:pt x="258" y="6640"/>
                    <a:pt x="231" y="6856"/>
                  </a:cubicBezTo>
                  <a:cubicBezTo>
                    <a:pt x="217" y="7086"/>
                    <a:pt x="318" y="7317"/>
                    <a:pt x="505" y="7461"/>
                  </a:cubicBezTo>
                  <a:cubicBezTo>
                    <a:pt x="692" y="7605"/>
                    <a:pt x="908" y="7706"/>
                    <a:pt x="1124" y="7778"/>
                  </a:cubicBezTo>
                  <a:cubicBezTo>
                    <a:pt x="865" y="8224"/>
                    <a:pt x="1139" y="8843"/>
                    <a:pt x="1571" y="9131"/>
                  </a:cubicBezTo>
                  <a:cubicBezTo>
                    <a:pt x="1756" y="9244"/>
                    <a:pt x="1962" y="9306"/>
                    <a:pt x="2175" y="9306"/>
                  </a:cubicBezTo>
                  <a:cubicBezTo>
                    <a:pt x="2261" y="9306"/>
                    <a:pt x="2348" y="9296"/>
                    <a:pt x="2435" y="9275"/>
                  </a:cubicBezTo>
                  <a:lnTo>
                    <a:pt x="2435" y="9275"/>
                  </a:lnTo>
                  <a:cubicBezTo>
                    <a:pt x="2262" y="9563"/>
                    <a:pt x="2262" y="9923"/>
                    <a:pt x="2435" y="10226"/>
                  </a:cubicBezTo>
                  <a:cubicBezTo>
                    <a:pt x="2590" y="10441"/>
                    <a:pt x="2835" y="10557"/>
                    <a:pt x="3087" y="10557"/>
                  </a:cubicBezTo>
                  <a:cubicBezTo>
                    <a:pt x="3139" y="10557"/>
                    <a:pt x="3190" y="10552"/>
                    <a:pt x="3241" y="10543"/>
                  </a:cubicBezTo>
                  <a:cubicBezTo>
                    <a:pt x="3256" y="10931"/>
                    <a:pt x="3702" y="11335"/>
                    <a:pt x="4077" y="11435"/>
                  </a:cubicBezTo>
                  <a:cubicBezTo>
                    <a:pt x="4147" y="11451"/>
                    <a:pt x="4218" y="11459"/>
                    <a:pt x="4287" y="11459"/>
                  </a:cubicBezTo>
                  <a:cubicBezTo>
                    <a:pt x="4601" y="11459"/>
                    <a:pt x="4893" y="11303"/>
                    <a:pt x="5070" y="11032"/>
                  </a:cubicBezTo>
                  <a:cubicBezTo>
                    <a:pt x="5257" y="11234"/>
                    <a:pt x="5445" y="11421"/>
                    <a:pt x="5675" y="11594"/>
                  </a:cubicBezTo>
                  <a:cubicBezTo>
                    <a:pt x="5820" y="11683"/>
                    <a:pt x="5991" y="11738"/>
                    <a:pt x="6161" y="11738"/>
                  </a:cubicBezTo>
                  <a:cubicBezTo>
                    <a:pt x="6211" y="11738"/>
                    <a:pt x="6260" y="11733"/>
                    <a:pt x="6309" y="11724"/>
                  </a:cubicBezTo>
                  <a:cubicBezTo>
                    <a:pt x="6539" y="11680"/>
                    <a:pt x="6712" y="11507"/>
                    <a:pt x="6755" y="11277"/>
                  </a:cubicBezTo>
                  <a:cubicBezTo>
                    <a:pt x="6928" y="11580"/>
                    <a:pt x="7216" y="11810"/>
                    <a:pt x="7562" y="11896"/>
                  </a:cubicBezTo>
                  <a:cubicBezTo>
                    <a:pt x="7626" y="11908"/>
                    <a:pt x="7690" y="11914"/>
                    <a:pt x="7755" y="11914"/>
                  </a:cubicBezTo>
                  <a:cubicBezTo>
                    <a:pt x="8009" y="11914"/>
                    <a:pt x="8262" y="11824"/>
                    <a:pt x="8469" y="11652"/>
                  </a:cubicBezTo>
                  <a:cubicBezTo>
                    <a:pt x="8587" y="11769"/>
                    <a:pt x="8766" y="11823"/>
                    <a:pt x="8953" y="11823"/>
                  </a:cubicBezTo>
                  <a:cubicBezTo>
                    <a:pt x="9199" y="11823"/>
                    <a:pt x="9459" y="11729"/>
                    <a:pt x="9607" y="11565"/>
                  </a:cubicBezTo>
                  <a:cubicBezTo>
                    <a:pt x="9851" y="11277"/>
                    <a:pt x="9837" y="10744"/>
                    <a:pt x="9535" y="10514"/>
                  </a:cubicBezTo>
                  <a:lnTo>
                    <a:pt x="9535" y="10514"/>
                  </a:lnTo>
                  <a:cubicBezTo>
                    <a:pt x="9751" y="10629"/>
                    <a:pt x="9981" y="10701"/>
                    <a:pt x="10226" y="10701"/>
                  </a:cubicBezTo>
                  <a:cubicBezTo>
                    <a:pt x="10238" y="10702"/>
                    <a:pt x="10251" y="10702"/>
                    <a:pt x="10263" y="10702"/>
                  </a:cubicBezTo>
                  <a:cubicBezTo>
                    <a:pt x="10494" y="10702"/>
                    <a:pt x="10708" y="10575"/>
                    <a:pt x="10831" y="10370"/>
                  </a:cubicBezTo>
                  <a:cubicBezTo>
                    <a:pt x="10946" y="10154"/>
                    <a:pt x="10874" y="9880"/>
                    <a:pt x="10672" y="9751"/>
                  </a:cubicBezTo>
                  <a:cubicBezTo>
                    <a:pt x="10845" y="9751"/>
                    <a:pt x="11107" y="9799"/>
                    <a:pt x="11318" y="9799"/>
                  </a:cubicBezTo>
                  <a:cubicBezTo>
                    <a:pt x="11389" y="9799"/>
                    <a:pt x="11454" y="9794"/>
                    <a:pt x="11508" y="9779"/>
                  </a:cubicBezTo>
                  <a:cubicBezTo>
                    <a:pt x="11738" y="9736"/>
                    <a:pt x="11940" y="9592"/>
                    <a:pt x="12069" y="9391"/>
                  </a:cubicBezTo>
                  <a:cubicBezTo>
                    <a:pt x="12170" y="9189"/>
                    <a:pt x="12170" y="8930"/>
                    <a:pt x="12040" y="8742"/>
                  </a:cubicBezTo>
                  <a:lnTo>
                    <a:pt x="12040" y="8742"/>
                  </a:lnTo>
                  <a:cubicBezTo>
                    <a:pt x="12047" y="8743"/>
                    <a:pt x="12054" y="8743"/>
                    <a:pt x="12061" y="8743"/>
                  </a:cubicBezTo>
                  <a:cubicBezTo>
                    <a:pt x="12385" y="8743"/>
                    <a:pt x="12704" y="8405"/>
                    <a:pt x="12775" y="8080"/>
                  </a:cubicBezTo>
                  <a:cubicBezTo>
                    <a:pt x="12818" y="7734"/>
                    <a:pt x="12616" y="7403"/>
                    <a:pt x="12285" y="7288"/>
                  </a:cubicBezTo>
                  <a:cubicBezTo>
                    <a:pt x="12688" y="7245"/>
                    <a:pt x="13020" y="6942"/>
                    <a:pt x="13092" y="6539"/>
                  </a:cubicBezTo>
                  <a:cubicBezTo>
                    <a:pt x="13135" y="6150"/>
                    <a:pt x="12890" y="5776"/>
                    <a:pt x="12516" y="5646"/>
                  </a:cubicBezTo>
                  <a:cubicBezTo>
                    <a:pt x="12833" y="5416"/>
                    <a:pt x="12890" y="4883"/>
                    <a:pt x="12761" y="4508"/>
                  </a:cubicBezTo>
                  <a:cubicBezTo>
                    <a:pt x="12624" y="4154"/>
                    <a:pt x="12294" y="3916"/>
                    <a:pt x="11917" y="3916"/>
                  </a:cubicBezTo>
                  <a:cubicBezTo>
                    <a:pt x="11896" y="3916"/>
                    <a:pt x="11875" y="3916"/>
                    <a:pt x="11853" y="3918"/>
                  </a:cubicBezTo>
                  <a:cubicBezTo>
                    <a:pt x="12040" y="3472"/>
                    <a:pt x="11796" y="2766"/>
                    <a:pt x="11436" y="2464"/>
                  </a:cubicBezTo>
                  <a:cubicBezTo>
                    <a:pt x="11222" y="2289"/>
                    <a:pt x="10964" y="2202"/>
                    <a:pt x="10706" y="2202"/>
                  </a:cubicBezTo>
                  <a:cubicBezTo>
                    <a:pt x="10495" y="2202"/>
                    <a:pt x="10284" y="2260"/>
                    <a:pt x="10096" y="2377"/>
                  </a:cubicBezTo>
                  <a:cubicBezTo>
                    <a:pt x="10211" y="1830"/>
                    <a:pt x="9995" y="1254"/>
                    <a:pt x="9563" y="894"/>
                  </a:cubicBezTo>
                  <a:cubicBezTo>
                    <a:pt x="9310" y="720"/>
                    <a:pt x="9017" y="632"/>
                    <a:pt x="8724" y="632"/>
                  </a:cubicBezTo>
                  <a:cubicBezTo>
                    <a:pt x="8484" y="632"/>
                    <a:pt x="8243" y="691"/>
                    <a:pt x="8022" y="807"/>
                  </a:cubicBezTo>
                  <a:cubicBezTo>
                    <a:pt x="7806" y="375"/>
                    <a:pt x="7389" y="73"/>
                    <a:pt x="6914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"/>
            <p:cNvSpPr/>
            <p:nvPr/>
          </p:nvSpPr>
          <p:spPr>
            <a:xfrm flipH="1">
              <a:off x="86924" y="2097948"/>
              <a:ext cx="767269" cy="1113764"/>
            </a:xfrm>
            <a:custGeom>
              <a:avLst/>
              <a:gdLst/>
              <a:ahLst/>
              <a:cxnLst/>
              <a:rect l="l" t="t" r="r" b="b"/>
              <a:pathLst>
                <a:path w="20638" h="29958" extrusionOk="0">
                  <a:moveTo>
                    <a:pt x="12225" y="1"/>
                  </a:moveTo>
                  <a:cubicBezTo>
                    <a:pt x="12140" y="1"/>
                    <a:pt x="12054" y="1"/>
                    <a:pt x="11968" y="3"/>
                  </a:cubicBezTo>
                  <a:cubicBezTo>
                    <a:pt x="9736" y="3"/>
                    <a:pt x="7432" y="248"/>
                    <a:pt x="7432" y="248"/>
                  </a:cubicBezTo>
                  <a:cubicBezTo>
                    <a:pt x="7144" y="277"/>
                    <a:pt x="6856" y="320"/>
                    <a:pt x="6568" y="406"/>
                  </a:cubicBezTo>
                  <a:cubicBezTo>
                    <a:pt x="6525" y="406"/>
                    <a:pt x="6496" y="421"/>
                    <a:pt x="6453" y="435"/>
                  </a:cubicBezTo>
                  <a:cubicBezTo>
                    <a:pt x="5833" y="608"/>
                    <a:pt x="5085" y="953"/>
                    <a:pt x="4710" y="1601"/>
                  </a:cubicBezTo>
                  <a:cubicBezTo>
                    <a:pt x="4422" y="2120"/>
                    <a:pt x="4235" y="4266"/>
                    <a:pt x="4120" y="6685"/>
                  </a:cubicBezTo>
                  <a:cubicBezTo>
                    <a:pt x="4048" y="7837"/>
                    <a:pt x="4552" y="13915"/>
                    <a:pt x="4552" y="14447"/>
                  </a:cubicBezTo>
                  <a:cubicBezTo>
                    <a:pt x="4364" y="15340"/>
                    <a:pt x="663" y="26343"/>
                    <a:pt x="1" y="29958"/>
                  </a:cubicBezTo>
                  <a:lnTo>
                    <a:pt x="20638" y="29958"/>
                  </a:lnTo>
                  <a:cubicBezTo>
                    <a:pt x="20638" y="29958"/>
                    <a:pt x="18146" y="19099"/>
                    <a:pt x="17671" y="16176"/>
                  </a:cubicBezTo>
                  <a:cubicBezTo>
                    <a:pt x="18420" y="11337"/>
                    <a:pt x="19270" y="7060"/>
                    <a:pt x="19327" y="4554"/>
                  </a:cubicBezTo>
                  <a:cubicBezTo>
                    <a:pt x="19371" y="3128"/>
                    <a:pt x="19270" y="2192"/>
                    <a:pt x="19025" y="1875"/>
                  </a:cubicBezTo>
                  <a:cubicBezTo>
                    <a:pt x="18449" y="1126"/>
                    <a:pt x="17383" y="694"/>
                    <a:pt x="15540" y="349"/>
                  </a:cubicBezTo>
                  <a:cubicBezTo>
                    <a:pt x="15511" y="334"/>
                    <a:pt x="15482" y="334"/>
                    <a:pt x="15439" y="320"/>
                  </a:cubicBezTo>
                  <a:cubicBezTo>
                    <a:pt x="15151" y="277"/>
                    <a:pt x="14834" y="219"/>
                    <a:pt x="14489" y="161"/>
                  </a:cubicBezTo>
                  <a:cubicBezTo>
                    <a:pt x="13738" y="58"/>
                    <a:pt x="12987" y="1"/>
                    <a:pt x="12225" y="1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"/>
            <p:cNvSpPr/>
            <p:nvPr/>
          </p:nvSpPr>
          <p:spPr>
            <a:xfrm flipH="1">
              <a:off x="276455" y="2098023"/>
              <a:ext cx="337869" cy="227080"/>
            </a:xfrm>
            <a:custGeom>
              <a:avLst/>
              <a:gdLst/>
              <a:ahLst/>
              <a:cxnLst/>
              <a:rect l="l" t="t" r="r" b="b"/>
              <a:pathLst>
                <a:path w="9088" h="6108" extrusionOk="0">
                  <a:moveTo>
                    <a:pt x="5498" y="0"/>
                  </a:moveTo>
                  <a:cubicBezTo>
                    <a:pt x="3278" y="0"/>
                    <a:pt x="980" y="246"/>
                    <a:pt x="980" y="246"/>
                  </a:cubicBezTo>
                  <a:cubicBezTo>
                    <a:pt x="692" y="275"/>
                    <a:pt x="404" y="318"/>
                    <a:pt x="116" y="404"/>
                  </a:cubicBezTo>
                  <a:cubicBezTo>
                    <a:pt x="73" y="404"/>
                    <a:pt x="44" y="419"/>
                    <a:pt x="1" y="433"/>
                  </a:cubicBezTo>
                  <a:cubicBezTo>
                    <a:pt x="505" y="2219"/>
                    <a:pt x="1902" y="5877"/>
                    <a:pt x="2751" y="6107"/>
                  </a:cubicBezTo>
                  <a:cubicBezTo>
                    <a:pt x="4566" y="5445"/>
                    <a:pt x="7475" y="2320"/>
                    <a:pt x="9088" y="347"/>
                  </a:cubicBezTo>
                  <a:cubicBezTo>
                    <a:pt x="9059" y="332"/>
                    <a:pt x="9016" y="332"/>
                    <a:pt x="8987" y="318"/>
                  </a:cubicBezTo>
                  <a:cubicBezTo>
                    <a:pt x="8699" y="275"/>
                    <a:pt x="8382" y="217"/>
                    <a:pt x="8037" y="159"/>
                  </a:cubicBezTo>
                  <a:cubicBezTo>
                    <a:pt x="7314" y="42"/>
                    <a:pt x="6413" y="0"/>
                    <a:pt x="5498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"/>
            <p:cNvSpPr/>
            <p:nvPr/>
          </p:nvSpPr>
          <p:spPr>
            <a:xfrm flipH="1">
              <a:off x="296271" y="2386631"/>
              <a:ext cx="152056" cy="174660"/>
            </a:xfrm>
            <a:custGeom>
              <a:avLst/>
              <a:gdLst/>
              <a:ahLst/>
              <a:cxnLst/>
              <a:rect l="l" t="t" r="r" b="b"/>
              <a:pathLst>
                <a:path w="4090" h="4698" extrusionOk="0">
                  <a:moveTo>
                    <a:pt x="0" y="0"/>
                  </a:moveTo>
                  <a:lnTo>
                    <a:pt x="0" y="3269"/>
                  </a:lnTo>
                  <a:cubicBezTo>
                    <a:pt x="0" y="3269"/>
                    <a:pt x="86" y="4234"/>
                    <a:pt x="1368" y="4594"/>
                  </a:cubicBezTo>
                  <a:cubicBezTo>
                    <a:pt x="1620" y="4666"/>
                    <a:pt x="1869" y="4698"/>
                    <a:pt x="2108" y="4698"/>
                  </a:cubicBezTo>
                  <a:cubicBezTo>
                    <a:pt x="3069" y="4698"/>
                    <a:pt x="3857" y="4183"/>
                    <a:pt x="3960" y="3687"/>
                  </a:cubicBezTo>
                  <a:cubicBezTo>
                    <a:pt x="4090" y="2996"/>
                    <a:pt x="4004" y="159"/>
                    <a:pt x="4004" y="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"/>
            <p:cNvSpPr/>
            <p:nvPr/>
          </p:nvSpPr>
          <p:spPr>
            <a:xfrm flipH="1">
              <a:off x="315529" y="1776809"/>
              <a:ext cx="335750" cy="514016"/>
            </a:xfrm>
            <a:custGeom>
              <a:avLst/>
              <a:gdLst/>
              <a:ahLst/>
              <a:cxnLst/>
              <a:rect l="l" t="t" r="r" b="b"/>
              <a:pathLst>
                <a:path w="9031" h="13826" extrusionOk="0">
                  <a:moveTo>
                    <a:pt x="1038" y="0"/>
                  </a:moveTo>
                  <a:lnTo>
                    <a:pt x="1038" y="0"/>
                  </a:lnTo>
                  <a:cubicBezTo>
                    <a:pt x="692" y="418"/>
                    <a:pt x="519" y="951"/>
                    <a:pt x="563" y="1498"/>
                  </a:cubicBezTo>
                  <a:cubicBezTo>
                    <a:pt x="649" y="2290"/>
                    <a:pt x="793" y="2722"/>
                    <a:pt x="591" y="3168"/>
                  </a:cubicBezTo>
                  <a:cubicBezTo>
                    <a:pt x="390" y="3586"/>
                    <a:pt x="1" y="3557"/>
                    <a:pt x="30" y="3759"/>
                  </a:cubicBezTo>
                  <a:cubicBezTo>
                    <a:pt x="44" y="3961"/>
                    <a:pt x="692" y="4033"/>
                    <a:pt x="692" y="4609"/>
                  </a:cubicBezTo>
                  <a:cubicBezTo>
                    <a:pt x="707" y="5213"/>
                    <a:pt x="692" y="6121"/>
                    <a:pt x="908" y="6308"/>
                  </a:cubicBezTo>
                  <a:cubicBezTo>
                    <a:pt x="1112" y="6475"/>
                    <a:pt x="1466" y="6564"/>
                    <a:pt x="1923" y="6564"/>
                  </a:cubicBezTo>
                  <a:cubicBezTo>
                    <a:pt x="2175" y="6564"/>
                    <a:pt x="2459" y="6537"/>
                    <a:pt x="2766" y="6481"/>
                  </a:cubicBezTo>
                  <a:cubicBezTo>
                    <a:pt x="2867" y="6466"/>
                    <a:pt x="2939" y="6452"/>
                    <a:pt x="3025" y="6452"/>
                  </a:cubicBezTo>
                  <a:cubicBezTo>
                    <a:pt x="3077" y="6447"/>
                    <a:pt x="3126" y="6445"/>
                    <a:pt x="3170" y="6445"/>
                  </a:cubicBezTo>
                  <a:cubicBezTo>
                    <a:pt x="3654" y="6445"/>
                    <a:pt x="3703" y="6715"/>
                    <a:pt x="3716" y="6913"/>
                  </a:cubicBezTo>
                  <a:cubicBezTo>
                    <a:pt x="3760" y="7431"/>
                    <a:pt x="3587" y="7950"/>
                    <a:pt x="3241" y="8353"/>
                  </a:cubicBezTo>
                  <a:cubicBezTo>
                    <a:pt x="2924" y="8699"/>
                    <a:pt x="1974" y="8886"/>
                    <a:pt x="1974" y="8886"/>
                  </a:cubicBezTo>
                  <a:cubicBezTo>
                    <a:pt x="1974" y="8886"/>
                    <a:pt x="3040" y="13595"/>
                    <a:pt x="3990" y="13825"/>
                  </a:cubicBezTo>
                  <a:cubicBezTo>
                    <a:pt x="4782" y="13235"/>
                    <a:pt x="7518" y="10268"/>
                    <a:pt x="9031" y="8799"/>
                  </a:cubicBezTo>
                  <a:cubicBezTo>
                    <a:pt x="8066" y="8483"/>
                    <a:pt x="7101" y="7964"/>
                    <a:pt x="6784" y="7028"/>
                  </a:cubicBezTo>
                  <a:cubicBezTo>
                    <a:pt x="6467" y="6092"/>
                    <a:pt x="6741" y="3759"/>
                    <a:pt x="6741" y="3759"/>
                  </a:cubicBezTo>
                  <a:lnTo>
                    <a:pt x="6741" y="3759"/>
                  </a:lnTo>
                  <a:cubicBezTo>
                    <a:pt x="6741" y="3759"/>
                    <a:pt x="6814" y="3797"/>
                    <a:pt x="6950" y="3797"/>
                  </a:cubicBezTo>
                  <a:cubicBezTo>
                    <a:pt x="7064" y="3797"/>
                    <a:pt x="7221" y="3771"/>
                    <a:pt x="7418" y="3673"/>
                  </a:cubicBezTo>
                  <a:cubicBezTo>
                    <a:pt x="7850" y="3442"/>
                    <a:pt x="8224" y="1412"/>
                    <a:pt x="7518" y="1239"/>
                  </a:cubicBezTo>
                  <a:cubicBezTo>
                    <a:pt x="7444" y="1221"/>
                    <a:pt x="7373" y="1213"/>
                    <a:pt x="7305" y="1213"/>
                  </a:cubicBezTo>
                  <a:cubicBezTo>
                    <a:pt x="6923" y="1213"/>
                    <a:pt x="6634" y="1472"/>
                    <a:pt x="6438" y="1815"/>
                  </a:cubicBezTo>
                  <a:cubicBezTo>
                    <a:pt x="6352" y="1988"/>
                    <a:pt x="6294" y="2448"/>
                    <a:pt x="6093" y="2506"/>
                  </a:cubicBezTo>
                  <a:cubicBezTo>
                    <a:pt x="6076" y="2510"/>
                    <a:pt x="6060" y="2512"/>
                    <a:pt x="6044" y="2512"/>
                  </a:cubicBezTo>
                  <a:cubicBezTo>
                    <a:pt x="5831" y="2512"/>
                    <a:pt x="5629" y="2177"/>
                    <a:pt x="5589" y="2016"/>
                  </a:cubicBezTo>
                  <a:cubicBezTo>
                    <a:pt x="5531" y="1743"/>
                    <a:pt x="5661" y="1469"/>
                    <a:pt x="5905" y="1325"/>
                  </a:cubicBezTo>
                  <a:lnTo>
                    <a:pt x="5905" y="1325"/>
                  </a:lnTo>
                  <a:cubicBezTo>
                    <a:pt x="5823" y="1359"/>
                    <a:pt x="5739" y="1374"/>
                    <a:pt x="5658" y="1374"/>
                  </a:cubicBezTo>
                  <a:cubicBezTo>
                    <a:pt x="5287" y="1374"/>
                    <a:pt x="4968" y="1050"/>
                    <a:pt x="5027" y="648"/>
                  </a:cubicBezTo>
                  <a:lnTo>
                    <a:pt x="5027" y="648"/>
                  </a:lnTo>
                  <a:cubicBezTo>
                    <a:pt x="4943" y="1070"/>
                    <a:pt x="4587" y="1304"/>
                    <a:pt x="4228" y="1304"/>
                  </a:cubicBezTo>
                  <a:cubicBezTo>
                    <a:pt x="3974" y="1304"/>
                    <a:pt x="3719" y="1187"/>
                    <a:pt x="3558" y="936"/>
                  </a:cubicBezTo>
                  <a:cubicBezTo>
                    <a:pt x="3531" y="1313"/>
                    <a:pt x="3216" y="1589"/>
                    <a:pt x="2846" y="1589"/>
                  </a:cubicBezTo>
                  <a:cubicBezTo>
                    <a:pt x="2820" y="1589"/>
                    <a:pt x="2793" y="1587"/>
                    <a:pt x="2766" y="1584"/>
                  </a:cubicBezTo>
                  <a:cubicBezTo>
                    <a:pt x="2377" y="1527"/>
                    <a:pt x="2104" y="1138"/>
                    <a:pt x="2190" y="749"/>
                  </a:cubicBezTo>
                  <a:lnTo>
                    <a:pt x="2190" y="749"/>
                  </a:lnTo>
                  <a:cubicBezTo>
                    <a:pt x="2059" y="896"/>
                    <a:pt x="1877" y="974"/>
                    <a:pt x="1694" y="974"/>
                  </a:cubicBezTo>
                  <a:cubicBezTo>
                    <a:pt x="1555" y="974"/>
                    <a:pt x="1415" y="929"/>
                    <a:pt x="1297" y="835"/>
                  </a:cubicBezTo>
                  <a:cubicBezTo>
                    <a:pt x="1009" y="591"/>
                    <a:pt x="1225" y="187"/>
                    <a:pt x="1038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"/>
            <p:cNvSpPr/>
            <p:nvPr/>
          </p:nvSpPr>
          <p:spPr>
            <a:xfrm flipH="1">
              <a:off x="315529" y="1894067"/>
              <a:ext cx="262399" cy="396758"/>
            </a:xfrm>
            <a:custGeom>
              <a:avLst/>
              <a:gdLst/>
              <a:ahLst/>
              <a:cxnLst/>
              <a:rect l="l" t="t" r="r" b="b"/>
              <a:pathLst>
                <a:path w="7058" h="10672" extrusionOk="0">
                  <a:moveTo>
                    <a:pt x="4336" y="0"/>
                  </a:moveTo>
                  <a:cubicBezTo>
                    <a:pt x="4278" y="302"/>
                    <a:pt x="4220" y="490"/>
                    <a:pt x="4192" y="634"/>
                  </a:cubicBezTo>
                  <a:cubicBezTo>
                    <a:pt x="3544" y="2664"/>
                    <a:pt x="1729" y="3168"/>
                    <a:pt x="1052" y="3298"/>
                  </a:cubicBezTo>
                  <a:cubicBezTo>
                    <a:pt x="1104" y="3293"/>
                    <a:pt x="1153" y="3291"/>
                    <a:pt x="1197" y="3291"/>
                  </a:cubicBezTo>
                  <a:cubicBezTo>
                    <a:pt x="1681" y="3291"/>
                    <a:pt x="1730" y="3561"/>
                    <a:pt x="1743" y="3759"/>
                  </a:cubicBezTo>
                  <a:cubicBezTo>
                    <a:pt x="1787" y="4277"/>
                    <a:pt x="1614" y="4796"/>
                    <a:pt x="1268" y="5185"/>
                  </a:cubicBezTo>
                  <a:cubicBezTo>
                    <a:pt x="951" y="5545"/>
                    <a:pt x="1" y="5732"/>
                    <a:pt x="1" y="5732"/>
                  </a:cubicBezTo>
                  <a:cubicBezTo>
                    <a:pt x="1" y="5732"/>
                    <a:pt x="1067" y="10441"/>
                    <a:pt x="2017" y="10671"/>
                  </a:cubicBezTo>
                  <a:cubicBezTo>
                    <a:pt x="2809" y="10081"/>
                    <a:pt x="5545" y="7114"/>
                    <a:pt x="7058" y="5645"/>
                  </a:cubicBezTo>
                  <a:cubicBezTo>
                    <a:pt x="6093" y="5329"/>
                    <a:pt x="5128" y="4810"/>
                    <a:pt x="4811" y="3874"/>
                  </a:cubicBezTo>
                  <a:cubicBezTo>
                    <a:pt x="4494" y="2938"/>
                    <a:pt x="4768" y="605"/>
                    <a:pt x="4768" y="605"/>
                  </a:cubicBezTo>
                  <a:cubicBezTo>
                    <a:pt x="4768" y="605"/>
                    <a:pt x="4422" y="519"/>
                    <a:pt x="4336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"/>
            <p:cNvSpPr/>
            <p:nvPr/>
          </p:nvSpPr>
          <p:spPr>
            <a:xfrm flipH="1">
              <a:off x="372299" y="1838301"/>
              <a:ext cx="36434" cy="59521"/>
            </a:xfrm>
            <a:custGeom>
              <a:avLst/>
              <a:gdLst/>
              <a:ahLst/>
              <a:cxnLst/>
              <a:rect l="l" t="t" r="r" b="b"/>
              <a:pathLst>
                <a:path w="980" h="1601" extrusionOk="0">
                  <a:moveTo>
                    <a:pt x="773" y="1"/>
                  </a:moveTo>
                  <a:cubicBezTo>
                    <a:pt x="695" y="1"/>
                    <a:pt x="596" y="29"/>
                    <a:pt x="476" y="118"/>
                  </a:cubicBezTo>
                  <a:cubicBezTo>
                    <a:pt x="58" y="420"/>
                    <a:pt x="1" y="1601"/>
                    <a:pt x="447" y="1601"/>
                  </a:cubicBezTo>
                  <a:cubicBezTo>
                    <a:pt x="879" y="1601"/>
                    <a:pt x="908" y="866"/>
                    <a:pt x="606" y="794"/>
                  </a:cubicBezTo>
                  <a:cubicBezTo>
                    <a:pt x="534" y="780"/>
                    <a:pt x="476" y="766"/>
                    <a:pt x="404" y="751"/>
                  </a:cubicBezTo>
                  <a:cubicBezTo>
                    <a:pt x="404" y="751"/>
                    <a:pt x="474" y="89"/>
                    <a:pt x="964" y="89"/>
                  </a:cubicBezTo>
                  <a:cubicBezTo>
                    <a:pt x="969" y="89"/>
                    <a:pt x="975" y="89"/>
                    <a:pt x="980" y="89"/>
                  </a:cubicBezTo>
                  <a:cubicBezTo>
                    <a:pt x="980" y="89"/>
                    <a:pt x="910" y="1"/>
                    <a:pt x="773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"/>
            <p:cNvSpPr/>
            <p:nvPr/>
          </p:nvSpPr>
          <p:spPr>
            <a:xfrm flipH="1">
              <a:off x="276455" y="2098580"/>
              <a:ext cx="341066" cy="538665"/>
            </a:xfrm>
            <a:custGeom>
              <a:avLst/>
              <a:gdLst/>
              <a:ahLst/>
              <a:cxnLst/>
              <a:rect l="l" t="t" r="r" b="b"/>
              <a:pathLst>
                <a:path w="9174" h="14489" extrusionOk="0">
                  <a:moveTo>
                    <a:pt x="864" y="0"/>
                  </a:moveTo>
                  <a:lnTo>
                    <a:pt x="0" y="202"/>
                  </a:lnTo>
                  <a:lnTo>
                    <a:pt x="2549" y="14488"/>
                  </a:lnTo>
                  <a:lnTo>
                    <a:pt x="9174" y="332"/>
                  </a:lnTo>
                  <a:lnTo>
                    <a:pt x="8425" y="72"/>
                  </a:lnTo>
                  <a:lnTo>
                    <a:pt x="2780" y="12544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"/>
            <p:cNvSpPr/>
            <p:nvPr/>
          </p:nvSpPr>
          <p:spPr>
            <a:xfrm flipH="1">
              <a:off x="466506" y="2600774"/>
              <a:ext cx="104432" cy="125883"/>
            </a:xfrm>
            <a:custGeom>
              <a:avLst/>
              <a:gdLst/>
              <a:ahLst/>
              <a:cxnLst/>
              <a:rect l="l" t="t" r="r" b="b"/>
              <a:pathLst>
                <a:path w="2809" h="3386" extrusionOk="0">
                  <a:moveTo>
                    <a:pt x="245" y="1"/>
                  </a:moveTo>
                  <a:lnTo>
                    <a:pt x="0" y="3385"/>
                  </a:lnTo>
                  <a:lnTo>
                    <a:pt x="2808" y="3385"/>
                  </a:lnTo>
                  <a:lnTo>
                    <a:pt x="2808" y="1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"/>
            <p:cNvSpPr/>
            <p:nvPr/>
          </p:nvSpPr>
          <p:spPr>
            <a:xfrm flipH="1">
              <a:off x="487400" y="2625423"/>
              <a:ext cx="63202" cy="76065"/>
            </a:xfrm>
            <a:custGeom>
              <a:avLst/>
              <a:gdLst/>
              <a:ahLst/>
              <a:cxnLst/>
              <a:rect l="l" t="t" r="r" b="b"/>
              <a:pathLst>
                <a:path w="1700" h="2046" extrusionOk="0">
                  <a:moveTo>
                    <a:pt x="159" y="0"/>
                  </a:moveTo>
                  <a:lnTo>
                    <a:pt x="0" y="2045"/>
                  </a:lnTo>
                  <a:lnTo>
                    <a:pt x="1700" y="2045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"/>
            <p:cNvSpPr/>
            <p:nvPr/>
          </p:nvSpPr>
          <p:spPr>
            <a:xfrm flipH="1">
              <a:off x="2323299" y="3069248"/>
              <a:ext cx="234516" cy="337349"/>
            </a:xfrm>
            <a:custGeom>
              <a:avLst/>
              <a:gdLst/>
              <a:ahLst/>
              <a:cxnLst/>
              <a:rect l="l" t="t" r="r" b="b"/>
              <a:pathLst>
                <a:path w="6308" h="9074" extrusionOk="0">
                  <a:moveTo>
                    <a:pt x="1411" y="1"/>
                  </a:moveTo>
                  <a:lnTo>
                    <a:pt x="1411" y="1182"/>
                  </a:lnTo>
                  <a:cubicBezTo>
                    <a:pt x="605" y="1283"/>
                    <a:pt x="0" y="1974"/>
                    <a:pt x="0" y="2795"/>
                  </a:cubicBezTo>
                  <a:lnTo>
                    <a:pt x="0" y="7432"/>
                  </a:lnTo>
                  <a:cubicBezTo>
                    <a:pt x="0" y="8339"/>
                    <a:pt x="720" y="9074"/>
                    <a:pt x="1627" y="9074"/>
                  </a:cubicBezTo>
                  <a:lnTo>
                    <a:pt x="4666" y="9074"/>
                  </a:lnTo>
                  <a:cubicBezTo>
                    <a:pt x="5573" y="9074"/>
                    <a:pt x="6308" y="8339"/>
                    <a:pt x="6308" y="7432"/>
                  </a:cubicBezTo>
                  <a:lnTo>
                    <a:pt x="6308" y="2795"/>
                  </a:lnTo>
                  <a:cubicBezTo>
                    <a:pt x="6308" y="1974"/>
                    <a:pt x="5703" y="1283"/>
                    <a:pt x="4882" y="1182"/>
                  </a:cubicBezTo>
                  <a:lnTo>
                    <a:pt x="48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"/>
            <p:cNvSpPr/>
            <p:nvPr/>
          </p:nvSpPr>
          <p:spPr>
            <a:xfrm flipH="1">
              <a:off x="2376277" y="3069248"/>
              <a:ext cx="129080" cy="43944"/>
            </a:xfrm>
            <a:custGeom>
              <a:avLst/>
              <a:gdLst/>
              <a:ahLst/>
              <a:cxnLst/>
              <a:rect l="l" t="t" r="r" b="b"/>
              <a:pathLst>
                <a:path w="3472" h="1182" extrusionOk="0">
                  <a:moveTo>
                    <a:pt x="0" y="1"/>
                  </a:moveTo>
                  <a:lnTo>
                    <a:pt x="0" y="1182"/>
                  </a:lnTo>
                  <a:lnTo>
                    <a:pt x="3471" y="1182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"/>
            <p:cNvSpPr/>
            <p:nvPr/>
          </p:nvSpPr>
          <p:spPr>
            <a:xfrm flipH="1">
              <a:off x="2354343" y="3049990"/>
              <a:ext cx="172429" cy="39668"/>
            </a:xfrm>
            <a:custGeom>
              <a:avLst/>
              <a:gdLst/>
              <a:ahLst/>
              <a:cxnLst/>
              <a:rect l="l" t="t" r="r" b="b"/>
              <a:pathLst>
                <a:path w="4638" h="1067" extrusionOk="0">
                  <a:moveTo>
                    <a:pt x="404" y="0"/>
                  </a:moveTo>
                  <a:cubicBezTo>
                    <a:pt x="173" y="0"/>
                    <a:pt x="0" y="173"/>
                    <a:pt x="0" y="404"/>
                  </a:cubicBezTo>
                  <a:lnTo>
                    <a:pt x="0" y="663"/>
                  </a:lnTo>
                  <a:cubicBezTo>
                    <a:pt x="0" y="879"/>
                    <a:pt x="173" y="1066"/>
                    <a:pt x="404" y="1066"/>
                  </a:cubicBezTo>
                  <a:lnTo>
                    <a:pt x="4234" y="1066"/>
                  </a:lnTo>
                  <a:cubicBezTo>
                    <a:pt x="4450" y="1066"/>
                    <a:pt x="4638" y="879"/>
                    <a:pt x="4638" y="663"/>
                  </a:cubicBezTo>
                  <a:lnTo>
                    <a:pt x="4638" y="404"/>
                  </a:lnTo>
                  <a:cubicBezTo>
                    <a:pt x="4638" y="173"/>
                    <a:pt x="4450" y="0"/>
                    <a:pt x="423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"/>
            <p:cNvSpPr/>
            <p:nvPr/>
          </p:nvSpPr>
          <p:spPr>
            <a:xfrm flipH="1">
              <a:off x="2378954" y="3179553"/>
              <a:ext cx="123206" cy="156369"/>
            </a:xfrm>
            <a:custGeom>
              <a:avLst/>
              <a:gdLst/>
              <a:ahLst/>
              <a:cxnLst/>
              <a:rect l="l" t="t" r="r" b="b"/>
              <a:pathLst>
                <a:path w="3314" h="4206" extrusionOk="0">
                  <a:moveTo>
                    <a:pt x="793" y="1"/>
                  </a:moveTo>
                  <a:cubicBezTo>
                    <a:pt x="361" y="1"/>
                    <a:pt x="1" y="361"/>
                    <a:pt x="1" y="793"/>
                  </a:cubicBezTo>
                  <a:lnTo>
                    <a:pt x="1" y="3414"/>
                  </a:lnTo>
                  <a:cubicBezTo>
                    <a:pt x="1" y="3860"/>
                    <a:pt x="361" y="4206"/>
                    <a:pt x="793" y="4206"/>
                  </a:cubicBezTo>
                  <a:lnTo>
                    <a:pt x="2521" y="4206"/>
                  </a:lnTo>
                  <a:cubicBezTo>
                    <a:pt x="2953" y="4206"/>
                    <a:pt x="3313" y="3860"/>
                    <a:pt x="3313" y="3414"/>
                  </a:cubicBezTo>
                  <a:lnTo>
                    <a:pt x="3313" y="793"/>
                  </a:lnTo>
                  <a:cubicBezTo>
                    <a:pt x="3313" y="361"/>
                    <a:pt x="2953" y="1"/>
                    <a:pt x="2521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"/>
            <p:cNvSpPr/>
            <p:nvPr/>
          </p:nvSpPr>
          <p:spPr>
            <a:xfrm flipH="1">
              <a:off x="2065213" y="3069248"/>
              <a:ext cx="235073" cy="337349"/>
            </a:xfrm>
            <a:custGeom>
              <a:avLst/>
              <a:gdLst/>
              <a:ahLst/>
              <a:cxnLst/>
              <a:rect l="l" t="t" r="r" b="b"/>
              <a:pathLst>
                <a:path w="6323" h="9074" extrusionOk="0">
                  <a:moveTo>
                    <a:pt x="1426" y="1"/>
                  </a:moveTo>
                  <a:lnTo>
                    <a:pt x="1426" y="1182"/>
                  </a:lnTo>
                  <a:cubicBezTo>
                    <a:pt x="605" y="1283"/>
                    <a:pt x="0" y="1974"/>
                    <a:pt x="0" y="2795"/>
                  </a:cubicBezTo>
                  <a:lnTo>
                    <a:pt x="0" y="7432"/>
                  </a:lnTo>
                  <a:cubicBezTo>
                    <a:pt x="0" y="8339"/>
                    <a:pt x="735" y="9074"/>
                    <a:pt x="1642" y="9074"/>
                  </a:cubicBezTo>
                  <a:lnTo>
                    <a:pt x="4680" y="9074"/>
                  </a:lnTo>
                  <a:cubicBezTo>
                    <a:pt x="5588" y="9074"/>
                    <a:pt x="6322" y="8339"/>
                    <a:pt x="6322" y="7432"/>
                  </a:cubicBezTo>
                  <a:lnTo>
                    <a:pt x="6322" y="2795"/>
                  </a:lnTo>
                  <a:cubicBezTo>
                    <a:pt x="6322" y="1974"/>
                    <a:pt x="5703" y="1283"/>
                    <a:pt x="4896" y="1182"/>
                  </a:cubicBezTo>
                  <a:lnTo>
                    <a:pt x="48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"/>
            <p:cNvSpPr/>
            <p:nvPr/>
          </p:nvSpPr>
          <p:spPr>
            <a:xfrm flipH="1">
              <a:off x="2118228" y="3069248"/>
              <a:ext cx="129080" cy="43944"/>
            </a:xfrm>
            <a:custGeom>
              <a:avLst/>
              <a:gdLst/>
              <a:ahLst/>
              <a:cxnLst/>
              <a:rect l="l" t="t" r="r" b="b"/>
              <a:pathLst>
                <a:path w="3472" h="1182" extrusionOk="0">
                  <a:moveTo>
                    <a:pt x="1" y="1"/>
                  </a:moveTo>
                  <a:lnTo>
                    <a:pt x="1" y="1182"/>
                  </a:lnTo>
                  <a:lnTo>
                    <a:pt x="3471" y="1182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"/>
            <p:cNvSpPr/>
            <p:nvPr/>
          </p:nvSpPr>
          <p:spPr>
            <a:xfrm flipH="1">
              <a:off x="2096814" y="3049990"/>
              <a:ext cx="172429" cy="39668"/>
            </a:xfrm>
            <a:custGeom>
              <a:avLst/>
              <a:gdLst/>
              <a:ahLst/>
              <a:cxnLst/>
              <a:rect l="l" t="t" r="r" b="b"/>
              <a:pathLst>
                <a:path w="4638" h="1067" extrusionOk="0">
                  <a:moveTo>
                    <a:pt x="404" y="0"/>
                  </a:moveTo>
                  <a:cubicBezTo>
                    <a:pt x="188" y="0"/>
                    <a:pt x="0" y="173"/>
                    <a:pt x="0" y="404"/>
                  </a:cubicBezTo>
                  <a:lnTo>
                    <a:pt x="0" y="663"/>
                  </a:lnTo>
                  <a:cubicBezTo>
                    <a:pt x="0" y="879"/>
                    <a:pt x="188" y="1066"/>
                    <a:pt x="404" y="1066"/>
                  </a:cubicBezTo>
                  <a:lnTo>
                    <a:pt x="4234" y="1066"/>
                  </a:lnTo>
                  <a:cubicBezTo>
                    <a:pt x="4465" y="1066"/>
                    <a:pt x="4638" y="879"/>
                    <a:pt x="4638" y="663"/>
                  </a:cubicBezTo>
                  <a:lnTo>
                    <a:pt x="4638" y="404"/>
                  </a:lnTo>
                  <a:cubicBezTo>
                    <a:pt x="4638" y="173"/>
                    <a:pt x="4465" y="0"/>
                    <a:pt x="423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"/>
            <p:cNvSpPr/>
            <p:nvPr/>
          </p:nvSpPr>
          <p:spPr>
            <a:xfrm flipH="1">
              <a:off x="2121426" y="3179553"/>
              <a:ext cx="123206" cy="156369"/>
            </a:xfrm>
            <a:custGeom>
              <a:avLst/>
              <a:gdLst/>
              <a:ahLst/>
              <a:cxnLst/>
              <a:rect l="l" t="t" r="r" b="b"/>
              <a:pathLst>
                <a:path w="3314" h="4206" extrusionOk="0">
                  <a:moveTo>
                    <a:pt x="793" y="1"/>
                  </a:moveTo>
                  <a:cubicBezTo>
                    <a:pt x="361" y="1"/>
                    <a:pt x="1" y="361"/>
                    <a:pt x="1" y="793"/>
                  </a:cubicBezTo>
                  <a:lnTo>
                    <a:pt x="1" y="3414"/>
                  </a:lnTo>
                  <a:cubicBezTo>
                    <a:pt x="1" y="3860"/>
                    <a:pt x="361" y="4206"/>
                    <a:pt x="793" y="4206"/>
                  </a:cubicBezTo>
                  <a:lnTo>
                    <a:pt x="2521" y="4206"/>
                  </a:lnTo>
                  <a:cubicBezTo>
                    <a:pt x="2953" y="4206"/>
                    <a:pt x="3313" y="3860"/>
                    <a:pt x="3313" y="3414"/>
                  </a:cubicBezTo>
                  <a:lnTo>
                    <a:pt x="3313" y="793"/>
                  </a:lnTo>
                  <a:cubicBezTo>
                    <a:pt x="3313" y="361"/>
                    <a:pt x="2953" y="1"/>
                    <a:pt x="2521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"/>
            <p:cNvSpPr/>
            <p:nvPr/>
          </p:nvSpPr>
          <p:spPr>
            <a:xfrm flipH="1">
              <a:off x="1807685" y="3069248"/>
              <a:ext cx="235073" cy="337349"/>
            </a:xfrm>
            <a:custGeom>
              <a:avLst/>
              <a:gdLst/>
              <a:ahLst/>
              <a:cxnLst/>
              <a:rect l="l" t="t" r="r" b="b"/>
              <a:pathLst>
                <a:path w="6323" h="9074" extrusionOk="0">
                  <a:moveTo>
                    <a:pt x="1426" y="1"/>
                  </a:moveTo>
                  <a:lnTo>
                    <a:pt x="1426" y="1182"/>
                  </a:lnTo>
                  <a:cubicBezTo>
                    <a:pt x="619" y="1283"/>
                    <a:pt x="0" y="1974"/>
                    <a:pt x="0" y="2795"/>
                  </a:cubicBezTo>
                  <a:lnTo>
                    <a:pt x="0" y="7432"/>
                  </a:lnTo>
                  <a:cubicBezTo>
                    <a:pt x="0" y="8339"/>
                    <a:pt x="735" y="9074"/>
                    <a:pt x="1642" y="9074"/>
                  </a:cubicBezTo>
                  <a:lnTo>
                    <a:pt x="4680" y="9074"/>
                  </a:lnTo>
                  <a:cubicBezTo>
                    <a:pt x="5588" y="9074"/>
                    <a:pt x="6322" y="8339"/>
                    <a:pt x="6322" y="7432"/>
                  </a:cubicBezTo>
                  <a:lnTo>
                    <a:pt x="6322" y="2795"/>
                  </a:lnTo>
                  <a:cubicBezTo>
                    <a:pt x="6322" y="1974"/>
                    <a:pt x="5717" y="1283"/>
                    <a:pt x="4896" y="1182"/>
                  </a:cubicBezTo>
                  <a:lnTo>
                    <a:pt x="48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"/>
            <p:cNvSpPr/>
            <p:nvPr/>
          </p:nvSpPr>
          <p:spPr>
            <a:xfrm flipH="1">
              <a:off x="1860700" y="3069248"/>
              <a:ext cx="129080" cy="43944"/>
            </a:xfrm>
            <a:custGeom>
              <a:avLst/>
              <a:gdLst/>
              <a:ahLst/>
              <a:cxnLst/>
              <a:rect l="l" t="t" r="r" b="b"/>
              <a:pathLst>
                <a:path w="3472" h="1182" extrusionOk="0">
                  <a:moveTo>
                    <a:pt x="1" y="1"/>
                  </a:moveTo>
                  <a:lnTo>
                    <a:pt x="1" y="1182"/>
                  </a:lnTo>
                  <a:lnTo>
                    <a:pt x="3471" y="1182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"/>
            <p:cNvSpPr/>
            <p:nvPr/>
          </p:nvSpPr>
          <p:spPr>
            <a:xfrm flipH="1">
              <a:off x="1838765" y="3049990"/>
              <a:ext cx="172950" cy="39668"/>
            </a:xfrm>
            <a:custGeom>
              <a:avLst/>
              <a:gdLst/>
              <a:ahLst/>
              <a:cxnLst/>
              <a:rect l="l" t="t" r="r" b="b"/>
              <a:pathLst>
                <a:path w="4652" h="1067" extrusionOk="0">
                  <a:moveTo>
                    <a:pt x="418" y="0"/>
                  </a:moveTo>
                  <a:cubicBezTo>
                    <a:pt x="188" y="0"/>
                    <a:pt x="0" y="173"/>
                    <a:pt x="0" y="404"/>
                  </a:cubicBezTo>
                  <a:lnTo>
                    <a:pt x="0" y="663"/>
                  </a:lnTo>
                  <a:cubicBezTo>
                    <a:pt x="0" y="879"/>
                    <a:pt x="188" y="1066"/>
                    <a:pt x="418" y="1066"/>
                  </a:cubicBezTo>
                  <a:lnTo>
                    <a:pt x="4249" y="1066"/>
                  </a:lnTo>
                  <a:cubicBezTo>
                    <a:pt x="4465" y="1066"/>
                    <a:pt x="4652" y="879"/>
                    <a:pt x="4652" y="663"/>
                  </a:cubicBezTo>
                  <a:lnTo>
                    <a:pt x="4652" y="404"/>
                  </a:lnTo>
                  <a:cubicBezTo>
                    <a:pt x="4652" y="173"/>
                    <a:pt x="4465" y="0"/>
                    <a:pt x="4249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"/>
            <p:cNvSpPr/>
            <p:nvPr/>
          </p:nvSpPr>
          <p:spPr>
            <a:xfrm flipH="1">
              <a:off x="1863897" y="3179553"/>
              <a:ext cx="122649" cy="156369"/>
            </a:xfrm>
            <a:custGeom>
              <a:avLst/>
              <a:gdLst/>
              <a:ahLst/>
              <a:cxnLst/>
              <a:rect l="l" t="t" r="r" b="b"/>
              <a:pathLst>
                <a:path w="3299" h="4206" extrusionOk="0">
                  <a:moveTo>
                    <a:pt x="792" y="1"/>
                  </a:moveTo>
                  <a:cubicBezTo>
                    <a:pt x="346" y="1"/>
                    <a:pt x="0" y="361"/>
                    <a:pt x="0" y="793"/>
                  </a:cubicBezTo>
                  <a:lnTo>
                    <a:pt x="0" y="3414"/>
                  </a:lnTo>
                  <a:cubicBezTo>
                    <a:pt x="0" y="3860"/>
                    <a:pt x="346" y="4206"/>
                    <a:pt x="792" y="4206"/>
                  </a:cubicBezTo>
                  <a:lnTo>
                    <a:pt x="2520" y="4206"/>
                  </a:lnTo>
                  <a:cubicBezTo>
                    <a:pt x="2952" y="4206"/>
                    <a:pt x="3298" y="3860"/>
                    <a:pt x="3298" y="3414"/>
                  </a:cubicBezTo>
                  <a:lnTo>
                    <a:pt x="3298" y="793"/>
                  </a:lnTo>
                  <a:cubicBezTo>
                    <a:pt x="3298" y="361"/>
                    <a:pt x="2952" y="1"/>
                    <a:pt x="2520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"/>
            <p:cNvSpPr/>
            <p:nvPr/>
          </p:nvSpPr>
          <p:spPr>
            <a:xfrm flipH="1">
              <a:off x="2238163" y="4405109"/>
              <a:ext cx="26805" cy="551491"/>
            </a:xfrm>
            <a:custGeom>
              <a:avLst/>
              <a:gdLst/>
              <a:ahLst/>
              <a:cxnLst/>
              <a:rect l="l" t="t" r="r" b="b"/>
              <a:pathLst>
                <a:path w="721" h="14834" extrusionOk="0">
                  <a:moveTo>
                    <a:pt x="332" y="0"/>
                  </a:moveTo>
                  <a:cubicBezTo>
                    <a:pt x="145" y="0"/>
                    <a:pt x="1" y="144"/>
                    <a:pt x="1" y="331"/>
                  </a:cubicBezTo>
                  <a:lnTo>
                    <a:pt x="58" y="14488"/>
                  </a:lnTo>
                  <a:cubicBezTo>
                    <a:pt x="58" y="14675"/>
                    <a:pt x="202" y="14833"/>
                    <a:pt x="389" y="14833"/>
                  </a:cubicBezTo>
                  <a:cubicBezTo>
                    <a:pt x="577" y="14833"/>
                    <a:pt x="721" y="14675"/>
                    <a:pt x="721" y="14488"/>
                  </a:cubicBezTo>
                  <a:lnTo>
                    <a:pt x="663" y="331"/>
                  </a:lnTo>
                  <a:cubicBezTo>
                    <a:pt x="663" y="144"/>
                    <a:pt x="519" y="0"/>
                    <a:pt x="33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"/>
            <p:cNvSpPr/>
            <p:nvPr/>
          </p:nvSpPr>
          <p:spPr>
            <a:xfrm flipH="1">
              <a:off x="2048521" y="4481212"/>
              <a:ext cx="405458" cy="398803"/>
            </a:xfrm>
            <a:custGeom>
              <a:avLst/>
              <a:gdLst/>
              <a:ahLst/>
              <a:cxnLst/>
              <a:rect l="l" t="t" r="r" b="b"/>
              <a:pathLst>
                <a:path w="10906" h="10727" extrusionOk="0">
                  <a:moveTo>
                    <a:pt x="10427" y="0"/>
                  </a:moveTo>
                  <a:cubicBezTo>
                    <a:pt x="10350" y="0"/>
                    <a:pt x="10270" y="29"/>
                    <a:pt x="10197" y="99"/>
                  </a:cubicBezTo>
                  <a:lnTo>
                    <a:pt x="217" y="10151"/>
                  </a:lnTo>
                  <a:cubicBezTo>
                    <a:pt x="1" y="10367"/>
                    <a:pt x="159" y="10727"/>
                    <a:pt x="462" y="10727"/>
                  </a:cubicBezTo>
                  <a:cubicBezTo>
                    <a:pt x="548" y="10727"/>
                    <a:pt x="635" y="10684"/>
                    <a:pt x="692" y="10626"/>
                  </a:cubicBezTo>
                  <a:lnTo>
                    <a:pt x="10672" y="574"/>
                  </a:lnTo>
                  <a:cubicBezTo>
                    <a:pt x="10905" y="330"/>
                    <a:pt x="10685" y="0"/>
                    <a:pt x="1042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"/>
            <p:cNvSpPr/>
            <p:nvPr/>
          </p:nvSpPr>
          <p:spPr>
            <a:xfrm flipH="1">
              <a:off x="1971526" y="4666913"/>
              <a:ext cx="560079" cy="27325"/>
            </a:xfrm>
            <a:custGeom>
              <a:avLst/>
              <a:gdLst/>
              <a:ahLst/>
              <a:cxnLst/>
              <a:rect l="l" t="t" r="r" b="b"/>
              <a:pathLst>
                <a:path w="15065" h="735" extrusionOk="0">
                  <a:moveTo>
                    <a:pt x="14618" y="0"/>
                  </a:moveTo>
                  <a:lnTo>
                    <a:pt x="447" y="58"/>
                  </a:lnTo>
                  <a:cubicBezTo>
                    <a:pt x="1" y="58"/>
                    <a:pt x="1" y="735"/>
                    <a:pt x="447" y="735"/>
                  </a:cubicBezTo>
                  <a:lnTo>
                    <a:pt x="14618" y="677"/>
                  </a:lnTo>
                  <a:cubicBezTo>
                    <a:pt x="15064" y="677"/>
                    <a:pt x="15064" y="0"/>
                    <a:pt x="14618" y="0"/>
                  </a:cubicBezTo>
                  <a:close/>
                </a:path>
              </a:pathLst>
            </a:custGeom>
            <a:solidFill>
              <a:srgbClr val="C0D5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"/>
            <p:cNvSpPr/>
            <p:nvPr/>
          </p:nvSpPr>
          <p:spPr>
            <a:xfrm flipH="1">
              <a:off x="2048074" y="4482587"/>
              <a:ext cx="407986" cy="395829"/>
            </a:xfrm>
            <a:custGeom>
              <a:avLst/>
              <a:gdLst/>
              <a:ahLst/>
              <a:cxnLst/>
              <a:rect l="l" t="t" r="r" b="b"/>
              <a:pathLst>
                <a:path w="10974" h="10647" extrusionOk="0">
                  <a:moveTo>
                    <a:pt x="472" y="1"/>
                  </a:moveTo>
                  <a:cubicBezTo>
                    <a:pt x="216" y="1"/>
                    <a:pt x="1" y="337"/>
                    <a:pt x="244" y="580"/>
                  </a:cubicBezTo>
                  <a:lnTo>
                    <a:pt x="10296" y="10560"/>
                  </a:lnTo>
                  <a:cubicBezTo>
                    <a:pt x="10354" y="10618"/>
                    <a:pt x="10440" y="10647"/>
                    <a:pt x="10527" y="10647"/>
                  </a:cubicBezTo>
                  <a:cubicBezTo>
                    <a:pt x="10829" y="10647"/>
                    <a:pt x="10973" y="10287"/>
                    <a:pt x="10757" y="10071"/>
                  </a:cubicBezTo>
                  <a:lnTo>
                    <a:pt x="705" y="105"/>
                  </a:lnTo>
                  <a:cubicBezTo>
                    <a:pt x="631" y="31"/>
                    <a:pt x="550" y="1"/>
                    <a:pt x="472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"/>
            <p:cNvSpPr/>
            <p:nvPr/>
          </p:nvSpPr>
          <p:spPr>
            <a:xfrm flipH="1">
              <a:off x="1988144" y="4417415"/>
              <a:ext cx="547216" cy="526545"/>
            </a:xfrm>
            <a:custGeom>
              <a:avLst/>
              <a:gdLst/>
              <a:ahLst/>
              <a:cxnLst/>
              <a:rect l="l" t="t" r="r" b="b"/>
              <a:pathLst>
                <a:path w="14719" h="14163" extrusionOk="0">
                  <a:moveTo>
                    <a:pt x="7597" y="2174"/>
                  </a:moveTo>
                  <a:cubicBezTo>
                    <a:pt x="10114" y="2174"/>
                    <a:pt x="12530" y="4131"/>
                    <a:pt x="12530" y="7086"/>
                  </a:cubicBezTo>
                  <a:cubicBezTo>
                    <a:pt x="12530" y="9779"/>
                    <a:pt x="10341" y="11982"/>
                    <a:pt x="7634" y="11982"/>
                  </a:cubicBezTo>
                  <a:cubicBezTo>
                    <a:pt x="3270" y="11982"/>
                    <a:pt x="1095" y="6697"/>
                    <a:pt x="4177" y="3615"/>
                  </a:cubicBezTo>
                  <a:cubicBezTo>
                    <a:pt x="5173" y="2620"/>
                    <a:pt x="6396" y="2174"/>
                    <a:pt x="7597" y="2174"/>
                  </a:cubicBezTo>
                  <a:close/>
                  <a:moveTo>
                    <a:pt x="7634" y="0"/>
                  </a:moveTo>
                  <a:cubicBezTo>
                    <a:pt x="4768" y="0"/>
                    <a:pt x="2190" y="1728"/>
                    <a:pt x="1095" y="4378"/>
                  </a:cubicBezTo>
                  <a:cubicBezTo>
                    <a:pt x="1" y="7014"/>
                    <a:pt x="606" y="10067"/>
                    <a:pt x="2622" y="12083"/>
                  </a:cubicBezTo>
                  <a:cubicBezTo>
                    <a:pt x="3981" y="13442"/>
                    <a:pt x="5791" y="14162"/>
                    <a:pt x="7634" y="14162"/>
                  </a:cubicBezTo>
                  <a:cubicBezTo>
                    <a:pt x="8545" y="14162"/>
                    <a:pt x="9464" y="13986"/>
                    <a:pt x="10341" y="13624"/>
                  </a:cubicBezTo>
                  <a:cubicBezTo>
                    <a:pt x="12991" y="12529"/>
                    <a:pt x="14719" y="9952"/>
                    <a:pt x="14719" y="7086"/>
                  </a:cubicBezTo>
                  <a:cubicBezTo>
                    <a:pt x="14719" y="3169"/>
                    <a:pt x="11551" y="0"/>
                    <a:pt x="7634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"/>
            <p:cNvSpPr/>
            <p:nvPr/>
          </p:nvSpPr>
          <p:spPr>
            <a:xfrm flipH="1">
              <a:off x="1937248" y="4398306"/>
              <a:ext cx="610417" cy="566845"/>
            </a:xfrm>
            <a:custGeom>
              <a:avLst/>
              <a:gdLst/>
              <a:ahLst/>
              <a:cxnLst/>
              <a:rect l="l" t="t" r="r" b="b"/>
              <a:pathLst>
                <a:path w="16419" h="15247" extrusionOk="0">
                  <a:moveTo>
                    <a:pt x="7965" y="1090"/>
                  </a:moveTo>
                  <a:cubicBezTo>
                    <a:pt x="8829" y="1090"/>
                    <a:pt x="9693" y="1263"/>
                    <a:pt x="10499" y="1594"/>
                  </a:cubicBezTo>
                  <a:cubicBezTo>
                    <a:pt x="13567" y="2890"/>
                    <a:pt x="15151" y="6304"/>
                    <a:pt x="14172" y="9486"/>
                  </a:cubicBezTo>
                  <a:cubicBezTo>
                    <a:pt x="13322" y="12246"/>
                    <a:pt x="10774" y="14052"/>
                    <a:pt x="7990" y="14052"/>
                  </a:cubicBezTo>
                  <a:cubicBezTo>
                    <a:pt x="7563" y="14052"/>
                    <a:pt x="7130" y="14010"/>
                    <a:pt x="6697" y="13922"/>
                  </a:cubicBezTo>
                  <a:cubicBezTo>
                    <a:pt x="3428" y="13259"/>
                    <a:pt x="1196" y="10249"/>
                    <a:pt x="1527" y="6937"/>
                  </a:cubicBezTo>
                  <a:cubicBezTo>
                    <a:pt x="1844" y="3625"/>
                    <a:pt x="4638" y="1090"/>
                    <a:pt x="7965" y="1090"/>
                  </a:cubicBezTo>
                  <a:close/>
                  <a:moveTo>
                    <a:pt x="7993" y="1"/>
                  </a:moveTo>
                  <a:cubicBezTo>
                    <a:pt x="7489" y="1"/>
                    <a:pt x="6978" y="51"/>
                    <a:pt x="6467" y="154"/>
                  </a:cubicBezTo>
                  <a:cubicBezTo>
                    <a:pt x="2622" y="917"/>
                    <a:pt x="1" y="4475"/>
                    <a:pt x="389" y="8377"/>
                  </a:cubicBezTo>
                  <a:cubicBezTo>
                    <a:pt x="764" y="12266"/>
                    <a:pt x="4047" y="15247"/>
                    <a:pt x="7965" y="15247"/>
                  </a:cubicBezTo>
                  <a:cubicBezTo>
                    <a:pt x="8987" y="15247"/>
                    <a:pt x="9995" y="15045"/>
                    <a:pt x="10946" y="14642"/>
                  </a:cubicBezTo>
                  <a:cubicBezTo>
                    <a:pt x="14546" y="13130"/>
                    <a:pt x="16418" y="9112"/>
                    <a:pt x="15266" y="5367"/>
                  </a:cubicBezTo>
                  <a:cubicBezTo>
                    <a:pt x="14267" y="2121"/>
                    <a:pt x="11277" y="1"/>
                    <a:pt x="799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"/>
            <p:cNvSpPr/>
            <p:nvPr/>
          </p:nvSpPr>
          <p:spPr>
            <a:xfrm flipH="1">
              <a:off x="2166410" y="4617096"/>
              <a:ext cx="148896" cy="127556"/>
            </a:xfrm>
            <a:custGeom>
              <a:avLst/>
              <a:gdLst/>
              <a:ahLst/>
              <a:cxnLst/>
              <a:rect l="l" t="t" r="r" b="b"/>
              <a:pathLst>
                <a:path w="4005" h="3431" extrusionOk="0">
                  <a:moveTo>
                    <a:pt x="1715" y="1"/>
                  </a:moveTo>
                  <a:cubicBezTo>
                    <a:pt x="764" y="1"/>
                    <a:pt x="1" y="764"/>
                    <a:pt x="1" y="1715"/>
                  </a:cubicBezTo>
                  <a:cubicBezTo>
                    <a:pt x="1" y="2747"/>
                    <a:pt x="844" y="3430"/>
                    <a:pt x="1724" y="3430"/>
                  </a:cubicBezTo>
                  <a:cubicBezTo>
                    <a:pt x="2145" y="3430"/>
                    <a:pt x="2575" y="3274"/>
                    <a:pt x="2924" y="2924"/>
                  </a:cubicBezTo>
                  <a:cubicBezTo>
                    <a:pt x="4004" y="1844"/>
                    <a:pt x="3241" y="1"/>
                    <a:pt x="1715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"/>
            <p:cNvSpPr/>
            <p:nvPr/>
          </p:nvSpPr>
          <p:spPr>
            <a:xfrm flipH="1">
              <a:off x="1038334" y="3061217"/>
              <a:ext cx="596996" cy="477099"/>
            </a:xfrm>
            <a:custGeom>
              <a:avLst/>
              <a:gdLst/>
              <a:ahLst/>
              <a:cxnLst/>
              <a:rect l="l" t="t" r="r" b="b"/>
              <a:pathLst>
                <a:path w="16058" h="12833" extrusionOk="0">
                  <a:moveTo>
                    <a:pt x="3932" y="1"/>
                  </a:moveTo>
                  <a:cubicBezTo>
                    <a:pt x="1772" y="1"/>
                    <a:pt x="0" y="1758"/>
                    <a:pt x="0" y="3932"/>
                  </a:cubicBezTo>
                  <a:lnTo>
                    <a:pt x="0" y="12832"/>
                  </a:lnTo>
                  <a:lnTo>
                    <a:pt x="1685" y="12832"/>
                  </a:lnTo>
                  <a:lnTo>
                    <a:pt x="1685" y="3932"/>
                  </a:lnTo>
                  <a:cubicBezTo>
                    <a:pt x="1685" y="2694"/>
                    <a:pt x="2693" y="1686"/>
                    <a:pt x="3932" y="1686"/>
                  </a:cubicBezTo>
                  <a:lnTo>
                    <a:pt x="15208" y="1686"/>
                  </a:lnTo>
                  <a:cubicBezTo>
                    <a:pt x="15669" y="1686"/>
                    <a:pt x="16058" y="1311"/>
                    <a:pt x="16058" y="850"/>
                  </a:cubicBezTo>
                  <a:cubicBezTo>
                    <a:pt x="16058" y="375"/>
                    <a:pt x="15669" y="1"/>
                    <a:pt x="15208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"/>
            <p:cNvSpPr/>
            <p:nvPr/>
          </p:nvSpPr>
          <p:spPr>
            <a:xfrm flipH="1">
              <a:off x="1241769" y="3252384"/>
              <a:ext cx="651090" cy="140308"/>
            </a:xfrm>
            <a:custGeom>
              <a:avLst/>
              <a:gdLst/>
              <a:ahLst/>
              <a:cxnLst/>
              <a:rect l="l" t="t" r="r" b="b"/>
              <a:pathLst>
                <a:path w="17513" h="3774" extrusionOk="0">
                  <a:moveTo>
                    <a:pt x="1037" y="0"/>
                  </a:moveTo>
                  <a:cubicBezTo>
                    <a:pt x="461" y="0"/>
                    <a:pt x="0" y="461"/>
                    <a:pt x="0" y="1051"/>
                  </a:cubicBezTo>
                  <a:lnTo>
                    <a:pt x="0" y="2736"/>
                  </a:lnTo>
                  <a:cubicBezTo>
                    <a:pt x="0" y="3312"/>
                    <a:pt x="461" y="3773"/>
                    <a:pt x="1037" y="3773"/>
                  </a:cubicBezTo>
                  <a:lnTo>
                    <a:pt x="16461" y="3773"/>
                  </a:lnTo>
                  <a:cubicBezTo>
                    <a:pt x="17052" y="3773"/>
                    <a:pt x="17512" y="3312"/>
                    <a:pt x="17512" y="2736"/>
                  </a:cubicBezTo>
                  <a:lnTo>
                    <a:pt x="17512" y="1051"/>
                  </a:lnTo>
                  <a:cubicBezTo>
                    <a:pt x="17512" y="461"/>
                    <a:pt x="17052" y="0"/>
                    <a:pt x="1646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"/>
            <p:cNvSpPr/>
            <p:nvPr/>
          </p:nvSpPr>
          <p:spPr>
            <a:xfrm flipH="1">
              <a:off x="1160387" y="3068727"/>
              <a:ext cx="171388" cy="119228"/>
            </a:xfrm>
            <a:custGeom>
              <a:avLst/>
              <a:gdLst/>
              <a:ahLst/>
              <a:cxnLst/>
              <a:rect l="l" t="t" r="r" b="b"/>
              <a:pathLst>
                <a:path w="4610" h="3207" extrusionOk="0">
                  <a:moveTo>
                    <a:pt x="1427" y="0"/>
                  </a:moveTo>
                  <a:cubicBezTo>
                    <a:pt x="1311" y="0"/>
                    <a:pt x="1182" y="29"/>
                    <a:pt x="1095" y="116"/>
                  </a:cubicBezTo>
                  <a:cubicBezTo>
                    <a:pt x="937" y="274"/>
                    <a:pt x="1" y="2621"/>
                    <a:pt x="44" y="2679"/>
                  </a:cubicBezTo>
                  <a:cubicBezTo>
                    <a:pt x="166" y="2814"/>
                    <a:pt x="421" y="2852"/>
                    <a:pt x="665" y="2852"/>
                  </a:cubicBezTo>
                  <a:cubicBezTo>
                    <a:pt x="967" y="2852"/>
                    <a:pt x="1254" y="2794"/>
                    <a:pt x="1254" y="2794"/>
                  </a:cubicBezTo>
                  <a:cubicBezTo>
                    <a:pt x="1254" y="2794"/>
                    <a:pt x="1686" y="3082"/>
                    <a:pt x="1888" y="3183"/>
                  </a:cubicBezTo>
                  <a:cubicBezTo>
                    <a:pt x="1918" y="3200"/>
                    <a:pt x="1951" y="3207"/>
                    <a:pt x="1983" y="3207"/>
                  </a:cubicBezTo>
                  <a:cubicBezTo>
                    <a:pt x="2180" y="3207"/>
                    <a:pt x="2392" y="2953"/>
                    <a:pt x="2392" y="2953"/>
                  </a:cubicBezTo>
                  <a:cubicBezTo>
                    <a:pt x="2608" y="3025"/>
                    <a:pt x="2824" y="3082"/>
                    <a:pt x="3040" y="3097"/>
                  </a:cubicBezTo>
                  <a:cubicBezTo>
                    <a:pt x="3155" y="3068"/>
                    <a:pt x="3342" y="2737"/>
                    <a:pt x="3342" y="2737"/>
                  </a:cubicBezTo>
                  <a:lnTo>
                    <a:pt x="3630" y="2780"/>
                  </a:lnTo>
                  <a:lnTo>
                    <a:pt x="4091" y="2866"/>
                  </a:lnTo>
                  <a:cubicBezTo>
                    <a:pt x="4221" y="2665"/>
                    <a:pt x="4321" y="2449"/>
                    <a:pt x="4393" y="2218"/>
                  </a:cubicBezTo>
                  <a:cubicBezTo>
                    <a:pt x="4437" y="1973"/>
                    <a:pt x="4609" y="879"/>
                    <a:pt x="4480" y="677"/>
                  </a:cubicBezTo>
                  <a:cubicBezTo>
                    <a:pt x="4404" y="602"/>
                    <a:pt x="4307" y="559"/>
                    <a:pt x="4197" y="559"/>
                  </a:cubicBezTo>
                  <a:cubicBezTo>
                    <a:pt x="4181" y="559"/>
                    <a:pt x="4165" y="560"/>
                    <a:pt x="4149" y="562"/>
                  </a:cubicBezTo>
                  <a:cubicBezTo>
                    <a:pt x="4127" y="560"/>
                    <a:pt x="4105" y="558"/>
                    <a:pt x="4084" y="558"/>
                  </a:cubicBezTo>
                  <a:cubicBezTo>
                    <a:pt x="3976" y="558"/>
                    <a:pt x="3870" y="588"/>
                    <a:pt x="3774" y="648"/>
                  </a:cubicBezTo>
                  <a:cubicBezTo>
                    <a:pt x="3688" y="721"/>
                    <a:pt x="3673" y="1383"/>
                    <a:pt x="3673" y="1441"/>
                  </a:cubicBezTo>
                  <a:cubicBezTo>
                    <a:pt x="3673" y="1441"/>
                    <a:pt x="3572" y="1239"/>
                    <a:pt x="3486" y="1081"/>
                  </a:cubicBezTo>
                  <a:cubicBezTo>
                    <a:pt x="3385" y="951"/>
                    <a:pt x="3227" y="865"/>
                    <a:pt x="3054" y="850"/>
                  </a:cubicBezTo>
                  <a:cubicBezTo>
                    <a:pt x="2996" y="836"/>
                    <a:pt x="2924" y="836"/>
                    <a:pt x="2852" y="821"/>
                  </a:cubicBezTo>
                  <a:cubicBezTo>
                    <a:pt x="2780" y="677"/>
                    <a:pt x="1931" y="677"/>
                    <a:pt x="1931" y="677"/>
                  </a:cubicBezTo>
                  <a:cubicBezTo>
                    <a:pt x="1945" y="519"/>
                    <a:pt x="1916" y="360"/>
                    <a:pt x="1873" y="216"/>
                  </a:cubicBezTo>
                  <a:cubicBezTo>
                    <a:pt x="1859" y="188"/>
                    <a:pt x="1844" y="159"/>
                    <a:pt x="1830" y="144"/>
                  </a:cubicBezTo>
                  <a:cubicBezTo>
                    <a:pt x="1715" y="44"/>
                    <a:pt x="1571" y="0"/>
                    <a:pt x="1427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"/>
            <p:cNvSpPr/>
            <p:nvPr/>
          </p:nvSpPr>
          <p:spPr>
            <a:xfrm flipH="1">
              <a:off x="1259428" y="3076757"/>
              <a:ext cx="21451" cy="71232"/>
            </a:xfrm>
            <a:custGeom>
              <a:avLst/>
              <a:gdLst/>
              <a:ahLst/>
              <a:cxnLst/>
              <a:rect l="l" t="t" r="r" b="b"/>
              <a:pathLst>
                <a:path w="577" h="1916" extrusionOk="0">
                  <a:moveTo>
                    <a:pt x="504" y="0"/>
                  </a:moveTo>
                  <a:cubicBezTo>
                    <a:pt x="432" y="188"/>
                    <a:pt x="274" y="447"/>
                    <a:pt x="158" y="821"/>
                  </a:cubicBezTo>
                  <a:cubicBezTo>
                    <a:pt x="29" y="1181"/>
                    <a:pt x="0" y="1556"/>
                    <a:pt x="58" y="1916"/>
                  </a:cubicBezTo>
                  <a:lnTo>
                    <a:pt x="562" y="461"/>
                  </a:lnTo>
                  <a:cubicBezTo>
                    <a:pt x="576" y="303"/>
                    <a:pt x="547" y="144"/>
                    <a:pt x="504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"/>
            <p:cNvSpPr/>
            <p:nvPr/>
          </p:nvSpPr>
          <p:spPr>
            <a:xfrm flipH="1">
              <a:off x="1212324" y="3099250"/>
              <a:ext cx="26805" cy="58926"/>
            </a:xfrm>
            <a:custGeom>
              <a:avLst/>
              <a:gdLst/>
              <a:ahLst/>
              <a:cxnLst/>
              <a:rect l="l" t="t" r="r" b="b"/>
              <a:pathLst>
                <a:path w="721" h="1585" extrusionOk="0">
                  <a:moveTo>
                    <a:pt x="360" y="0"/>
                  </a:moveTo>
                  <a:cubicBezTo>
                    <a:pt x="360" y="0"/>
                    <a:pt x="159" y="1037"/>
                    <a:pt x="0" y="1584"/>
                  </a:cubicBezTo>
                  <a:cubicBezTo>
                    <a:pt x="346" y="1138"/>
                    <a:pt x="720" y="879"/>
                    <a:pt x="562" y="29"/>
                  </a:cubicBezTo>
                  <a:cubicBezTo>
                    <a:pt x="504" y="15"/>
                    <a:pt x="432" y="15"/>
                    <a:pt x="360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"/>
            <p:cNvSpPr/>
            <p:nvPr/>
          </p:nvSpPr>
          <p:spPr>
            <a:xfrm flipH="1">
              <a:off x="1180240" y="3092744"/>
              <a:ext cx="27288" cy="79337"/>
            </a:xfrm>
            <a:custGeom>
              <a:avLst/>
              <a:gdLst/>
              <a:ahLst/>
              <a:cxnLst/>
              <a:rect l="l" t="t" r="r" b="b"/>
              <a:pathLst>
                <a:path w="734" h="2134" extrusionOk="0">
                  <a:moveTo>
                    <a:pt x="435" y="1"/>
                  </a:moveTo>
                  <a:cubicBezTo>
                    <a:pt x="434" y="1"/>
                    <a:pt x="433" y="1"/>
                    <a:pt x="432" y="2"/>
                  </a:cubicBezTo>
                  <a:cubicBezTo>
                    <a:pt x="360" y="75"/>
                    <a:pt x="346" y="737"/>
                    <a:pt x="346" y="795"/>
                  </a:cubicBezTo>
                  <a:cubicBezTo>
                    <a:pt x="374" y="953"/>
                    <a:pt x="403" y="1126"/>
                    <a:pt x="389" y="1284"/>
                  </a:cubicBezTo>
                  <a:cubicBezTo>
                    <a:pt x="389" y="1529"/>
                    <a:pt x="0" y="2091"/>
                    <a:pt x="0" y="2091"/>
                  </a:cubicBezTo>
                  <a:lnTo>
                    <a:pt x="288" y="2134"/>
                  </a:lnTo>
                  <a:cubicBezTo>
                    <a:pt x="446" y="1947"/>
                    <a:pt x="562" y="1731"/>
                    <a:pt x="677" y="1515"/>
                  </a:cubicBezTo>
                  <a:cubicBezTo>
                    <a:pt x="733" y="1373"/>
                    <a:pt x="485" y="1"/>
                    <a:pt x="435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"/>
            <p:cNvSpPr/>
            <p:nvPr/>
          </p:nvSpPr>
          <p:spPr>
            <a:xfrm flipH="1">
              <a:off x="617484" y="3061217"/>
              <a:ext cx="596476" cy="477099"/>
            </a:xfrm>
            <a:custGeom>
              <a:avLst/>
              <a:gdLst/>
              <a:ahLst/>
              <a:cxnLst/>
              <a:rect l="l" t="t" r="r" b="b"/>
              <a:pathLst>
                <a:path w="16044" h="12833" extrusionOk="0">
                  <a:moveTo>
                    <a:pt x="3932" y="1"/>
                  </a:moveTo>
                  <a:cubicBezTo>
                    <a:pt x="1757" y="1"/>
                    <a:pt x="0" y="1758"/>
                    <a:pt x="0" y="3932"/>
                  </a:cubicBezTo>
                  <a:lnTo>
                    <a:pt x="0" y="12832"/>
                  </a:lnTo>
                  <a:lnTo>
                    <a:pt x="1671" y="12832"/>
                  </a:lnTo>
                  <a:lnTo>
                    <a:pt x="1671" y="3932"/>
                  </a:lnTo>
                  <a:cubicBezTo>
                    <a:pt x="1671" y="2694"/>
                    <a:pt x="2679" y="1686"/>
                    <a:pt x="3932" y="1686"/>
                  </a:cubicBezTo>
                  <a:lnTo>
                    <a:pt x="15194" y="1686"/>
                  </a:lnTo>
                  <a:cubicBezTo>
                    <a:pt x="15669" y="1686"/>
                    <a:pt x="16043" y="1311"/>
                    <a:pt x="16043" y="850"/>
                  </a:cubicBezTo>
                  <a:cubicBezTo>
                    <a:pt x="16043" y="375"/>
                    <a:pt x="15669" y="1"/>
                    <a:pt x="15194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"/>
            <p:cNvSpPr/>
            <p:nvPr/>
          </p:nvSpPr>
          <p:spPr>
            <a:xfrm flipH="1">
              <a:off x="1557666" y="3316069"/>
              <a:ext cx="1085843" cy="1411369"/>
            </a:xfrm>
            <a:custGeom>
              <a:avLst/>
              <a:gdLst/>
              <a:ahLst/>
              <a:cxnLst/>
              <a:rect l="l" t="t" r="r" b="b"/>
              <a:pathLst>
                <a:path w="29207" h="37963" extrusionOk="0">
                  <a:moveTo>
                    <a:pt x="26686" y="2521"/>
                  </a:moveTo>
                  <a:lnTo>
                    <a:pt x="26686" y="35442"/>
                  </a:lnTo>
                  <a:lnTo>
                    <a:pt x="4609" y="35442"/>
                  </a:lnTo>
                  <a:cubicBezTo>
                    <a:pt x="3457" y="35442"/>
                    <a:pt x="2521" y="34506"/>
                    <a:pt x="2521" y="33354"/>
                  </a:cubicBezTo>
                  <a:lnTo>
                    <a:pt x="2521" y="2521"/>
                  </a:lnTo>
                  <a:close/>
                  <a:moveTo>
                    <a:pt x="1" y="1"/>
                  </a:moveTo>
                  <a:lnTo>
                    <a:pt x="1" y="35932"/>
                  </a:lnTo>
                  <a:cubicBezTo>
                    <a:pt x="1" y="37055"/>
                    <a:pt x="923" y="37963"/>
                    <a:pt x="2046" y="37963"/>
                  </a:cubicBezTo>
                  <a:lnTo>
                    <a:pt x="29207" y="37963"/>
                  </a:lnTo>
                  <a:lnTo>
                    <a:pt x="29207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"/>
            <p:cNvSpPr/>
            <p:nvPr/>
          </p:nvSpPr>
          <p:spPr>
            <a:xfrm flipH="1">
              <a:off x="1137374" y="3316069"/>
              <a:ext cx="1086364" cy="1411369"/>
            </a:xfrm>
            <a:custGeom>
              <a:avLst/>
              <a:gdLst/>
              <a:ahLst/>
              <a:cxnLst/>
              <a:rect l="l" t="t" r="r" b="b"/>
              <a:pathLst>
                <a:path w="29221" h="37963" extrusionOk="0">
                  <a:moveTo>
                    <a:pt x="26686" y="2521"/>
                  </a:moveTo>
                  <a:lnTo>
                    <a:pt x="26686" y="33873"/>
                  </a:lnTo>
                  <a:cubicBezTo>
                    <a:pt x="26686" y="34737"/>
                    <a:pt x="25995" y="35442"/>
                    <a:pt x="25116" y="35442"/>
                  </a:cubicBezTo>
                  <a:lnTo>
                    <a:pt x="2521" y="35442"/>
                  </a:lnTo>
                  <a:lnTo>
                    <a:pt x="2535" y="2521"/>
                  </a:lnTo>
                  <a:close/>
                  <a:moveTo>
                    <a:pt x="0" y="1"/>
                  </a:moveTo>
                  <a:lnTo>
                    <a:pt x="0" y="37963"/>
                  </a:lnTo>
                  <a:lnTo>
                    <a:pt x="26988" y="37963"/>
                  </a:lnTo>
                  <a:cubicBezTo>
                    <a:pt x="28213" y="37963"/>
                    <a:pt x="29206" y="36969"/>
                    <a:pt x="29221" y="35745"/>
                  </a:cubicBezTo>
                  <a:lnTo>
                    <a:pt x="29221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"/>
            <p:cNvSpPr/>
            <p:nvPr/>
          </p:nvSpPr>
          <p:spPr>
            <a:xfrm flipH="1">
              <a:off x="1137895" y="3316069"/>
              <a:ext cx="1505614" cy="304707"/>
            </a:xfrm>
            <a:custGeom>
              <a:avLst/>
              <a:gdLst/>
              <a:ahLst/>
              <a:cxnLst/>
              <a:rect l="l" t="t" r="r" b="b"/>
              <a:pathLst>
                <a:path w="40498" h="8196" extrusionOk="0">
                  <a:moveTo>
                    <a:pt x="1" y="1"/>
                  </a:moveTo>
                  <a:lnTo>
                    <a:pt x="1" y="8195"/>
                  </a:lnTo>
                  <a:lnTo>
                    <a:pt x="40497" y="8195"/>
                  </a:lnTo>
                  <a:lnTo>
                    <a:pt x="40497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"/>
            <p:cNvSpPr/>
            <p:nvPr/>
          </p:nvSpPr>
          <p:spPr>
            <a:xfrm flipH="1">
              <a:off x="1137895" y="3316069"/>
              <a:ext cx="989479" cy="304707"/>
            </a:xfrm>
            <a:custGeom>
              <a:avLst/>
              <a:gdLst/>
              <a:ahLst/>
              <a:cxnLst/>
              <a:rect l="l" t="t" r="r" b="b"/>
              <a:pathLst>
                <a:path w="26615" h="8196" extrusionOk="0">
                  <a:moveTo>
                    <a:pt x="1" y="1"/>
                  </a:moveTo>
                  <a:lnTo>
                    <a:pt x="1" y="8195"/>
                  </a:lnTo>
                  <a:lnTo>
                    <a:pt x="26614" y="8195"/>
                  </a:lnTo>
                  <a:lnTo>
                    <a:pt x="26614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"/>
            <p:cNvSpPr/>
            <p:nvPr/>
          </p:nvSpPr>
          <p:spPr>
            <a:xfrm flipH="1">
              <a:off x="1695260" y="4405109"/>
              <a:ext cx="26805" cy="551491"/>
            </a:xfrm>
            <a:custGeom>
              <a:avLst/>
              <a:gdLst/>
              <a:ahLst/>
              <a:cxnLst/>
              <a:rect l="l" t="t" r="r" b="b"/>
              <a:pathLst>
                <a:path w="721" h="14834" extrusionOk="0">
                  <a:moveTo>
                    <a:pt x="332" y="0"/>
                  </a:moveTo>
                  <a:cubicBezTo>
                    <a:pt x="144" y="0"/>
                    <a:pt x="0" y="144"/>
                    <a:pt x="0" y="331"/>
                  </a:cubicBezTo>
                  <a:lnTo>
                    <a:pt x="58" y="14488"/>
                  </a:lnTo>
                  <a:cubicBezTo>
                    <a:pt x="58" y="14675"/>
                    <a:pt x="202" y="14833"/>
                    <a:pt x="389" y="14833"/>
                  </a:cubicBezTo>
                  <a:cubicBezTo>
                    <a:pt x="576" y="14833"/>
                    <a:pt x="720" y="14675"/>
                    <a:pt x="720" y="14488"/>
                  </a:cubicBezTo>
                  <a:lnTo>
                    <a:pt x="663" y="331"/>
                  </a:lnTo>
                  <a:cubicBezTo>
                    <a:pt x="663" y="144"/>
                    <a:pt x="519" y="0"/>
                    <a:pt x="33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"/>
            <p:cNvSpPr/>
            <p:nvPr/>
          </p:nvSpPr>
          <p:spPr>
            <a:xfrm flipH="1">
              <a:off x="1505246" y="4480989"/>
              <a:ext cx="405272" cy="399026"/>
            </a:xfrm>
            <a:custGeom>
              <a:avLst/>
              <a:gdLst/>
              <a:ahLst/>
              <a:cxnLst/>
              <a:rect l="l" t="t" r="r" b="b"/>
              <a:pathLst>
                <a:path w="10901" h="10733" extrusionOk="0">
                  <a:moveTo>
                    <a:pt x="10417" y="0"/>
                  </a:moveTo>
                  <a:cubicBezTo>
                    <a:pt x="10338" y="0"/>
                    <a:pt x="10255" y="31"/>
                    <a:pt x="10182" y="105"/>
                  </a:cubicBezTo>
                  <a:lnTo>
                    <a:pt x="202" y="10157"/>
                  </a:lnTo>
                  <a:cubicBezTo>
                    <a:pt x="0" y="10373"/>
                    <a:pt x="144" y="10733"/>
                    <a:pt x="447" y="10733"/>
                  </a:cubicBezTo>
                  <a:cubicBezTo>
                    <a:pt x="533" y="10733"/>
                    <a:pt x="619" y="10690"/>
                    <a:pt x="677" y="10632"/>
                  </a:cubicBezTo>
                  <a:lnTo>
                    <a:pt x="10657" y="580"/>
                  </a:lnTo>
                  <a:cubicBezTo>
                    <a:pt x="10900" y="337"/>
                    <a:pt x="10677" y="0"/>
                    <a:pt x="1041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"/>
            <p:cNvSpPr/>
            <p:nvPr/>
          </p:nvSpPr>
          <p:spPr>
            <a:xfrm flipH="1">
              <a:off x="1428623" y="4666913"/>
              <a:ext cx="560079" cy="27325"/>
            </a:xfrm>
            <a:custGeom>
              <a:avLst/>
              <a:gdLst/>
              <a:ahLst/>
              <a:cxnLst/>
              <a:rect l="l" t="t" r="r" b="b"/>
              <a:pathLst>
                <a:path w="15065" h="735" extrusionOk="0">
                  <a:moveTo>
                    <a:pt x="14618" y="0"/>
                  </a:moveTo>
                  <a:lnTo>
                    <a:pt x="447" y="58"/>
                  </a:lnTo>
                  <a:cubicBezTo>
                    <a:pt x="1" y="58"/>
                    <a:pt x="1" y="735"/>
                    <a:pt x="447" y="735"/>
                  </a:cubicBezTo>
                  <a:lnTo>
                    <a:pt x="14618" y="677"/>
                  </a:lnTo>
                  <a:cubicBezTo>
                    <a:pt x="15064" y="677"/>
                    <a:pt x="15064" y="0"/>
                    <a:pt x="14618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"/>
            <p:cNvSpPr/>
            <p:nvPr/>
          </p:nvSpPr>
          <p:spPr>
            <a:xfrm flipH="1">
              <a:off x="1505209" y="4482587"/>
              <a:ext cx="408358" cy="395829"/>
            </a:xfrm>
            <a:custGeom>
              <a:avLst/>
              <a:gdLst/>
              <a:ahLst/>
              <a:cxnLst/>
              <a:rect l="l" t="t" r="r" b="b"/>
              <a:pathLst>
                <a:path w="10984" h="10647" extrusionOk="0">
                  <a:moveTo>
                    <a:pt x="481" y="1"/>
                  </a:moveTo>
                  <a:cubicBezTo>
                    <a:pt x="222" y="1"/>
                    <a:pt x="1" y="337"/>
                    <a:pt x="255" y="580"/>
                  </a:cubicBezTo>
                  <a:lnTo>
                    <a:pt x="10307" y="10560"/>
                  </a:lnTo>
                  <a:cubicBezTo>
                    <a:pt x="10365" y="10618"/>
                    <a:pt x="10451" y="10647"/>
                    <a:pt x="10537" y="10647"/>
                  </a:cubicBezTo>
                  <a:cubicBezTo>
                    <a:pt x="10840" y="10647"/>
                    <a:pt x="10984" y="10287"/>
                    <a:pt x="10768" y="10071"/>
                  </a:cubicBezTo>
                  <a:lnTo>
                    <a:pt x="716" y="105"/>
                  </a:lnTo>
                  <a:cubicBezTo>
                    <a:pt x="642" y="31"/>
                    <a:pt x="560" y="1"/>
                    <a:pt x="481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"/>
            <p:cNvSpPr/>
            <p:nvPr/>
          </p:nvSpPr>
          <p:spPr>
            <a:xfrm flipH="1">
              <a:off x="1445241" y="4417415"/>
              <a:ext cx="547216" cy="526545"/>
            </a:xfrm>
            <a:custGeom>
              <a:avLst/>
              <a:gdLst/>
              <a:ahLst/>
              <a:cxnLst/>
              <a:rect l="l" t="t" r="r" b="b"/>
              <a:pathLst>
                <a:path w="14719" h="14163" extrusionOk="0">
                  <a:moveTo>
                    <a:pt x="7597" y="2174"/>
                  </a:moveTo>
                  <a:cubicBezTo>
                    <a:pt x="10114" y="2174"/>
                    <a:pt x="12530" y="4131"/>
                    <a:pt x="12530" y="7086"/>
                  </a:cubicBezTo>
                  <a:cubicBezTo>
                    <a:pt x="12530" y="9779"/>
                    <a:pt x="10341" y="11982"/>
                    <a:pt x="7633" y="11982"/>
                  </a:cubicBezTo>
                  <a:cubicBezTo>
                    <a:pt x="3270" y="11982"/>
                    <a:pt x="1095" y="6697"/>
                    <a:pt x="4177" y="3615"/>
                  </a:cubicBezTo>
                  <a:cubicBezTo>
                    <a:pt x="5173" y="2620"/>
                    <a:pt x="6396" y="2174"/>
                    <a:pt x="7597" y="2174"/>
                  </a:cubicBezTo>
                  <a:close/>
                  <a:moveTo>
                    <a:pt x="7633" y="0"/>
                  </a:moveTo>
                  <a:cubicBezTo>
                    <a:pt x="4768" y="0"/>
                    <a:pt x="2190" y="1728"/>
                    <a:pt x="1095" y="4378"/>
                  </a:cubicBezTo>
                  <a:cubicBezTo>
                    <a:pt x="1" y="7014"/>
                    <a:pt x="606" y="10067"/>
                    <a:pt x="2622" y="12083"/>
                  </a:cubicBezTo>
                  <a:cubicBezTo>
                    <a:pt x="3981" y="13442"/>
                    <a:pt x="5791" y="14162"/>
                    <a:pt x="7634" y="14162"/>
                  </a:cubicBezTo>
                  <a:cubicBezTo>
                    <a:pt x="8545" y="14162"/>
                    <a:pt x="9464" y="13986"/>
                    <a:pt x="10341" y="13624"/>
                  </a:cubicBezTo>
                  <a:cubicBezTo>
                    <a:pt x="12991" y="12529"/>
                    <a:pt x="14719" y="9952"/>
                    <a:pt x="14719" y="7086"/>
                  </a:cubicBezTo>
                  <a:cubicBezTo>
                    <a:pt x="14719" y="3169"/>
                    <a:pt x="11551" y="0"/>
                    <a:pt x="7633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"/>
            <p:cNvSpPr/>
            <p:nvPr/>
          </p:nvSpPr>
          <p:spPr>
            <a:xfrm flipH="1">
              <a:off x="1394382" y="4398306"/>
              <a:ext cx="610380" cy="566845"/>
            </a:xfrm>
            <a:custGeom>
              <a:avLst/>
              <a:gdLst/>
              <a:ahLst/>
              <a:cxnLst/>
              <a:rect l="l" t="t" r="r" b="b"/>
              <a:pathLst>
                <a:path w="16418" h="15247" extrusionOk="0">
                  <a:moveTo>
                    <a:pt x="7964" y="1090"/>
                  </a:moveTo>
                  <a:cubicBezTo>
                    <a:pt x="8829" y="1090"/>
                    <a:pt x="9693" y="1263"/>
                    <a:pt x="10499" y="1594"/>
                  </a:cubicBezTo>
                  <a:cubicBezTo>
                    <a:pt x="13567" y="2890"/>
                    <a:pt x="15151" y="6304"/>
                    <a:pt x="14171" y="9486"/>
                  </a:cubicBezTo>
                  <a:cubicBezTo>
                    <a:pt x="13322" y="12246"/>
                    <a:pt x="10774" y="14052"/>
                    <a:pt x="7990" y="14052"/>
                  </a:cubicBezTo>
                  <a:cubicBezTo>
                    <a:pt x="7563" y="14052"/>
                    <a:pt x="7130" y="14010"/>
                    <a:pt x="6697" y="13922"/>
                  </a:cubicBezTo>
                  <a:cubicBezTo>
                    <a:pt x="3428" y="13259"/>
                    <a:pt x="1196" y="10249"/>
                    <a:pt x="1527" y="6937"/>
                  </a:cubicBezTo>
                  <a:cubicBezTo>
                    <a:pt x="1858" y="3625"/>
                    <a:pt x="4638" y="1090"/>
                    <a:pt x="7964" y="1090"/>
                  </a:cubicBezTo>
                  <a:close/>
                  <a:moveTo>
                    <a:pt x="7993" y="1"/>
                  </a:moveTo>
                  <a:cubicBezTo>
                    <a:pt x="7489" y="1"/>
                    <a:pt x="6978" y="51"/>
                    <a:pt x="6467" y="154"/>
                  </a:cubicBezTo>
                  <a:cubicBezTo>
                    <a:pt x="2622" y="917"/>
                    <a:pt x="1" y="4475"/>
                    <a:pt x="389" y="8377"/>
                  </a:cubicBezTo>
                  <a:cubicBezTo>
                    <a:pt x="764" y="12266"/>
                    <a:pt x="4047" y="15247"/>
                    <a:pt x="7964" y="15247"/>
                  </a:cubicBezTo>
                  <a:cubicBezTo>
                    <a:pt x="8987" y="15247"/>
                    <a:pt x="10009" y="15045"/>
                    <a:pt x="10946" y="14642"/>
                  </a:cubicBezTo>
                  <a:cubicBezTo>
                    <a:pt x="14560" y="13130"/>
                    <a:pt x="16418" y="9112"/>
                    <a:pt x="15266" y="5367"/>
                  </a:cubicBezTo>
                  <a:cubicBezTo>
                    <a:pt x="14267" y="2121"/>
                    <a:pt x="11277" y="1"/>
                    <a:pt x="799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"/>
            <p:cNvSpPr/>
            <p:nvPr/>
          </p:nvSpPr>
          <p:spPr>
            <a:xfrm flipH="1">
              <a:off x="1623507" y="4617096"/>
              <a:ext cx="148896" cy="127556"/>
            </a:xfrm>
            <a:custGeom>
              <a:avLst/>
              <a:gdLst/>
              <a:ahLst/>
              <a:cxnLst/>
              <a:rect l="l" t="t" r="r" b="b"/>
              <a:pathLst>
                <a:path w="4005" h="3431" extrusionOk="0">
                  <a:moveTo>
                    <a:pt x="1714" y="1"/>
                  </a:moveTo>
                  <a:cubicBezTo>
                    <a:pt x="764" y="1"/>
                    <a:pt x="1" y="764"/>
                    <a:pt x="1" y="1715"/>
                  </a:cubicBezTo>
                  <a:cubicBezTo>
                    <a:pt x="1" y="2747"/>
                    <a:pt x="844" y="3430"/>
                    <a:pt x="1724" y="3430"/>
                  </a:cubicBezTo>
                  <a:cubicBezTo>
                    <a:pt x="2145" y="3430"/>
                    <a:pt x="2575" y="3274"/>
                    <a:pt x="2924" y="2924"/>
                  </a:cubicBezTo>
                  <a:cubicBezTo>
                    <a:pt x="4004" y="1844"/>
                    <a:pt x="3241" y="1"/>
                    <a:pt x="1714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"/>
            <p:cNvSpPr/>
            <p:nvPr/>
          </p:nvSpPr>
          <p:spPr>
            <a:xfrm flipH="1">
              <a:off x="1678679" y="4650853"/>
              <a:ext cx="69633" cy="59633"/>
            </a:xfrm>
            <a:custGeom>
              <a:avLst/>
              <a:gdLst/>
              <a:ahLst/>
              <a:cxnLst/>
              <a:rect l="l" t="t" r="r" b="b"/>
              <a:pathLst>
                <a:path w="1873" h="1604" extrusionOk="0">
                  <a:moveTo>
                    <a:pt x="1066" y="0"/>
                  </a:moveTo>
                  <a:cubicBezTo>
                    <a:pt x="346" y="0"/>
                    <a:pt x="1" y="864"/>
                    <a:pt x="505" y="1368"/>
                  </a:cubicBezTo>
                  <a:cubicBezTo>
                    <a:pt x="668" y="1531"/>
                    <a:pt x="868" y="1604"/>
                    <a:pt x="1065" y="1604"/>
                  </a:cubicBezTo>
                  <a:cubicBezTo>
                    <a:pt x="1477" y="1604"/>
                    <a:pt x="1873" y="1284"/>
                    <a:pt x="1873" y="807"/>
                  </a:cubicBezTo>
                  <a:cubicBezTo>
                    <a:pt x="1873" y="360"/>
                    <a:pt x="1513" y="0"/>
                    <a:pt x="1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"/>
            <p:cNvSpPr/>
            <p:nvPr/>
          </p:nvSpPr>
          <p:spPr>
            <a:xfrm flipH="1">
              <a:off x="819358" y="4651894"/>
              <a:ext cx="366236" cy="313778"/>
            </a:xfrm>
            <a:custGeom>
              <a:avLst/>
              <a:gdLst/>
              <a:ahLst/>
              <a:cxnLst/>
              <a:rect l="l" t="t" r="r" b="b"/>
              <a:pathLst>
                <a:path w="9851" h="8440" extrusionOk="0">
                  <a:moveTo>
                    <a:pt x="5631" y="1"/>
                  </a:moveTo>
                  <a:cubicBezTo>
                    <a:pt x="1887" y="1"/>
                    <a:pt x="0" y="4537"/>
                    <a:pt x="2665" y="7202"/>
                  </a:cubicBezTo>
                  <a:cubicBezTo>
                    <a:pt x="3520" y="8057"/>
                    <a:pt x="4572" y="8440"/>
                    <a:pt x="5605" y="8440"/>
                  </a:cubicBezTo>
                  <a:cubicBezTo>
                    <a:pt x="7771" y="8440"/>
                    <a:pt x="9851" y="6756"/>
                    <a:pt x="9851" y="4221"/>
                  </a:cubicBezTo>
                  <a:cubicBezTo>
                    <a:pt x="9851" y="1888"/>
                    <a:pt x="7964" y="1"/>
                    <a:pt x="5631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"/>
            <p:cNvSpPr/>
            <p:nvPr/>
          </p:nvSpPr>
          <p:spPr>
            <a:xfrm flipH="1">
              <a:off x="886798" y="4741863"/>
              <a:ext cx="155848" cy="133653"/>
            </a:xfrm>
            <a:custGeom>
              <a:avLst/>
              <a:gdLst/>
              <a:ahLst/>
              <a:cxnLst/>
              <a:rect l="l" t="t" r="r" b="b"/>
              <a:pathLst>
                <a:path w="4192" h="3595" extrusionOk="0">
                  <a:moveTo>
                    <a:pt x="1786" y="0"/>
                  </a:moveTo>
                  <a:cubicBezTo>
                    <a:pt x="807" y="0"/>
                    <a:pt x="1" y="807"/>
                    <a:pt x="1" y="1801"/>
                  </a:cubicBezTo>
                  <a:cubicBezTo>
                    <a:pt x="1" y="2882"/>
                    <a:pt x="884" y="3594"/>
                    <a:pt x="1803" y="3594"/>
                  </a:cubicBezTo>
                  <a:cubicBezTo>
                    <a:pt x="2242" y="3594"/>
                    <a:pt x="2690" y="3431"/>
                    <a:pt x="3054" y="3068"/>
                  </a:cubicBezTo>
                  <a:cubicBezTo>
                    <a:pt x="4191" y="1930"/>
                    <a:pt x="3385" y="0"/>
                    <a:pt x="1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"/>
            <p:cNvSpPr/>
            <p:nvPr/>
          </p:nvSpPr>
          <p:spPr>
            <a:xfrm flipH="1">
              <a:off x="934980" y="4673866"/>
              <a:ext cx="319689" cy="165477"/>
            </a:xfrm>
            <a:custGeom>
              <a:avLst/>
              <a:gdLst/>
              <a:ahLst/>
              <a:cxnLst/>
              <a:rect l="l" t="t" r="r" b="b"/>
              <a:pathLst>
                <a:path w="8599" h="4451" extrusionOk="0">
                  <a:moveTo>
                    <a:pt x="1081" y="0"/>
                  </a:moveTo>
                  <a:cubicBezTo>
                    <a:pt x="476" y="0"/>
                    <a:pt x="1" y="504"/>
                    <a:pt x="1" y="1109"/>
                  </a:cubicBezTo>
                  <a:lnTo>
                    <a:pt x="1" y="3370"/>
                  </a:lnTo>
                  <a:cubicBezTo>
                    <a:pt x="1" y="3975"/>
                    <a:pt x="490" y="4450"/>
                    <a:pt x="1081" y="4450"/>
                  </a:cubicBezTo>
                  <a:lnTo>
                    <a:pt x="7489" y="4450"/>
                  </a:lnTo>
                  <a:cubicBezTo>
                    <a:pt x="8109" y="4450"/>
                    <a:pt x="8598" y="3946"/>
                    <a:pt x="8584" y="3342"/>
                  </a:cubicBezTo>
                  <a:cubicBezTo>
                    <a:pt x="8556" y="2760"/>
                    <a:pt x="8080" y="2290"/>
                    <a:pt x="7501" y="2290"/>
                  </a:cubicBezTo>
                  <a:cubicBezTo>
                    <a:pt x="7492" y="2290"/>
                    <a:pt x="7484" y="2290"/>
                    <a:pt x="7475" y="2290"/>
                  </a:cubicBezTo>
                  <a:lnTo>
                    <a:pt x="2175" y="2290"/>
                  </a:lnTo>
                  <a:lnTo>
                    <a:pt x="2175" y="1109"/>
                  </a:lnTo>
                  <a:cubicBezTo>
                    <a:pt x="2175" y="504"/>
                    <a:pt x="1686" y="0"/>
                    <a:pt x="108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"/>
            <p:cNvSpPr/>
            <p:nvPr/>
          </p:nvSpPr>
          <p:spPr>
            <a:xfrm flipH="1">
              <a:off x="513090" y="3034449"/>
              <a:ext cx="228121" cy="145885"/>
            </a:xfrm>
            <a:custGeom>
              <a:avLst/>
              <a:gdLst/>
              <a:ahLst/>
              <a:cxnLst/>
              <a:rect l="l" t="t" r="r" b="b"/>
              <a:pathLst>
                <a:path w="6136" h="3924" extrusionOk="0">
                  <a:moveTo>
                    <a:pt x="2636" y="1"/>
                  </a:moveTo>
                  <a:cubicBezTo>
                    <a:pt x="1974" y="1"/>
                    <a:pt x="1484" y="44"/>
                    <a:pt x="1412" y="174"/>
                  </a:cubicBezTo>
                  <a:cubicBezTo>
                    <a:pt x="1124" y="606"/>
                    <a:pt x="692" y="922"/>
                    <a:pt x="375" y="1354"/>
                  </a:cubicBezTo>
                  <a:cubicBezTo>
                    <a:pt x="1" y="1887"/>
                    <a:pt x="58" y="2521"/>
                    <a:pt x="15" y="3155"/>
                  </a:cubicBezTo>
                  <a:cubicBezTo>
                    <a:pt x="1" y="3396"/>
                    <a:pt x="1" y="3846"/>
                    <a:pt x="344" y="3846"/>
                  </a:cubicBezTo>
                  <a:cubicBezTo>
                    <a:pt x="350" y="3846"/>
                    <a:pt x="355" y="3846"/>
                    <a:pt x="361" y="3846"/>
                  </a:cubicBezTo>
                  <a:cubicBezTo>
                    <a:pt x="389" y="3846"/>
                    <a:pt x="418" y="3846"/>
                    <a:pt x="433" y="3831"/>
                  </a:cubicBezTo>
                  <a:cubicBezTo>
                    <a:pt x="649" y="3759"/>
                    <a:pt x="735" y="3428"/>
                    <a:pt x="793" y="3255"/>
                  </a:cubicBezTo>
                  <a:cubicBezTo>
                    <a:pt x="922" y="3500"/>
                    <a:pt x="1124" y="3846"/>
                    <a:pt x="1412" y="3904"/>
                  </a:cubicBezTo>
                  <a:cubicBezTo>
                    <a:pt x="1453" y="3914"/>
                    <a:pt x="1501" y="3924"/>
                    <a:pt x="1545" y="3924"/>
                  </a:cubicBezTo>
                  <a:cubicBezTo>
                    <a:pt x="1564" y="3924"/>
                    <a:pt x="1582" y="3922"/>
                    <a:pt x="1599" y="3918"/>
                  </a:cubicBezTo>
                  <a:cubicBezTo>
                    <a:pt x="1714" y="3918"/>
                    <a:pt x="1830" y="3860"/>
                    <a:pt x="1916" y="3774"/>
                  </a:cubicBezTo>
                  <a:cubicBezTo>
                    <a:pt x="2031" y="3846"/>
                    <a:pt x="2175" y="3889"/>
                    <a:pt x="2319" y="3889"/>
                  </a:cubicBezTo>
                  <a:lnTo>
                    <a:pt x="2348" y="3889"/>
                  </a:lnTo>
                  <a:cubicBezTo>
                    <a:pt x="2535" y="3860"/>
                    <a:pt x="2550" y="3644"/>
                    <a:pt x="2550" y="3630"/>
                  </a:cubicBezTo>
                  <a:cubicBezTo>
                    <a:pt x="2651" y="3640"/>
                    <a:pt x="2753" y="3650"/>
                    <a:pt x="2855" y="3650"/>
                  </a:cubicBezTo>
                  <a:cubicBezTo>
                    <a:pt x="2897" y="3650"/>
                    <a:pt x="2939" y="3648"/>
                    <a:pt x="2982" y="3644"/>
                  </a:cubicBezTo>
                  <a:cubicBezTo>
                    <a:pt x="2998" y="3646"/>
                    <a:pt x="3015" y="3647"/>
                    <a:pt x="3032" y="3647"/>
                  </a:cubicBezTo>
                  <a:cubicBezTo>
                    <a:pt x="3144" y="3647"/>
                    <a:pt x="3256" y="3606"/>
                    <a:pt x="3356" y="3543"/>
                  </a:cubicBezTo>
                  <a:cubicBezTo>
                    <a:pt x="3500" y="3399"/>
                    <a:pt x="3990" y="2579"/>
                    <a:pt x="3932" y="2363"/>
                  </a:cubicBezTo>
                  <a:cubicBezTo>
                    <a:pt x="3932" y="2363"/>
                    <a:pt x="5012" y="2219"/>
                    <a:pt x="5171" y="2132"/>
                  </a:cubicBezTo>
                  <a:cubicBezTo>
                    <a:pt x="5185" y="2118"/>
                    <a:pt x="5214" y="2103"/>
                    <a:pt x="5228" y="2103"/>
                  </a:cubicBezTo>
                  <a:cubicBezTo>
                    <a:pt x="6135" y="1556"/>
                    <a:pt x="5775" y="159"/>
                    <a:pt x="4724" y="87"/>
                  </a:cubicBezTo>
                  <a:cubicBezTo>
                    <a:pt x="4018" y="44"/>
                    <a:pt x="3255" y="1"/>
                    <a:pt x="2636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"/>
            <p:cNvSpPr/>
            <p:nvPr/>
          </p:nvSpPr>
          <p:spPr>
            <a:xfrm flipH="1">
              <a:off x="669979" y="3109957"/>
              <a:ext cx="32679" cy="68221"/>
            </a:xfrm>
            <a:custGeom>
              <a:avLst/>
              <a:gdLst/>
              <a:ahLst/>
              <a:cxnLst/>
              <a:rect l="l" t="t" r="r" b="b"/>
              <a:pathLst>
                <a:path w="879" h="1835" extrusionOk="0">
                  <a:moveTo>
                    <a:pt x="332" y="0"/>
                  </a:moveTo>
                  <a:lnTo>
                    <a:pt x="332" y="0"/>
                  </a:lnTo>
                  <a:cubicBezTo>
                    <a:pt x="332" y="15"/>
                    <a:pt x="0" y="634"/>
                    <a:pt x="58" y="1008"/>
                  </a:cubicBezTo>
                  <a:cubicBezTo>
                    <a:pt x="130" y="1268"/>
                    <a:pt x="260" y="1512"/>
                    <a:pt x="432" y="1714"/>
                  </a:cubicBezTo>
                  <a:cubicBezTo>
                    <a:pt x="488" y="1794"/>
                    <a:pt x="576" y="1834"/>
                    <a:pt x="664" y="1834"/>
                  </a:cubicBezTo>
                  <a:cubicBezTo>
                    <a:pt x="735" y="1834"/>
                    <a:pt x="807" y="1808"/>
                    <a:pt x="865" y="1757"/>
                  </a:cubicBezTo>
                  <a:cubicBezTo>
                    <a:pt x="865" y="1757"/>
                    <a:pt x="879" y="1757"/>
                    <a:pt x="879" y="1743"/>
                  </a:cubicBezTo>
                  <a:cubicBezTo>
                    <a:pt x="648" y="1570"/>
                    <a:pt x="476" y="1340"/>
                    <a:pt x="360" y="1080"/>
                  </a:cubicBezTo>
                  <a:cubicBezTo>
                    <a:pt x="245" y="692"/>
                    <a:pt x="332" y="15"/>
                    <a:pt x="332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"/>
            <p:cNvSpPr/>
            <p:nvPr/>
          </p:nvSpPr>
          <p:spPr>
            <a:xfrm flipH="1">
              <a:off x="646408" y="3130293"/>
              <a:ext cx="17696" cy="48777"/>
            </a:xfrm>
            <a:custGeom>
              <a:avLst/>
              <a:gdLst/>
              <a:ahLst/>
              <a:cxnLst/>
              <a:rect l="l" t="t" r="r" b="b"/>
              <a:pathLst>
                <a:path w="476" h="1312" extrusionOk="0">
                  <a:moveTo>
                    <a:pt x="87" y="1"/>
                  </a:moveTo>
                  <a:lnTo>
                    <a:pt x="87" y="1"/>
                  </a:lnTo>
                  <a:cubicBezTo>
                    <a:pt x="0" y="447"/>
                    <a:pt x="44" y="908"/>
                    <a:pt x="245" y="1311"/>
                  </a:cubicBezTo>
                  <a:lnTo>
                    <a:pt x="274" y="1311"/>
                  </a:lnTo>
                  <a:cubicBezTo>
                    <a:pt x="461" y="1282"/>
                    <a:pt x="476" y="1066"/>
                    <a:pt x="476" y="1052"/>
                  </a:cubicBezTo>
                  <a:cubicBezTo>
                    <a:pt x="288" y="721"/>
                    <a:pt x="159" y="375"/>
                    <a:pt x="87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"/>
            <p:cNvSpPr/>
            <p:nvPr/>
          </p:nvSpPr>
          <p:spPr>
            <a:xfrm flipH="1">
              <a:off x="592873" y="3103005"/>
              <a:ext cx="37512" cy="66957"/>
            </a:xfrm>
            <a:custGeom>
              <a:avLst/>
              <a:gdLst/>
              <a:ahLst/>
              <a:cxnLst/>
              <a:rect l="l" t="t" r="r" b="b"/>
              <a:pathLst>
                <a:path w="1009" h="1801" extrusionOk="0">
                  <a:moveTo>
                    <a:pt x="663" y="0"/>
                  </a:moveTo>
                  <a:lnTo>
                    <a:pt x="44" y="792"/>
                  </a:lnTo>
                  <a:cubicBezTo>
                    <a:pt x="44" y="792"/>
                    <a:pt x="1" y="1383"/>
                    <a:pt x="1" y="1800"/>
                  </a:cubicBezTo>
                  <a:cubicBezTo>
                    <a:pt x="130" y="1800"/>
                    <a:pt x="260" y="1771"/>
                    <a:pt x="375" y="1699"/>
                  </a:cubicBezTo>
                  <a:cubicBezTo>
                    <a:pt x="519" y="1555"/>
                    <a:pt x="1009" y="735"/>
                    <a:pt x="951" y="519"/>
                  </a:cubicBezTo>
                  <a:cubicBezTo>
                    <a:pt x="879" y="331"/>
                    <a:pt x="793" y="159"/>
                    <a:pt x="663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"/>
            <p:cNvSpPr/>
            <p:nvPr/>
          </p:nvSpPr>
          <p:spPr>
            <a:xfrm flipH="1">
              <a:off x="710131" y="3100328"/>
              <a:ext cx="17176" cy="76586"/>
            </a:xfrm>
            <a:custGeom>
              <a:avLst/>
              <a:gdLst/>
              <a:ahLst/>
              <a:cxnLst/>
              <a:rect l="l" t="t" r="r" b="b"/>
              <a:pathLst>
                <a:path w="462" h="2060" extrusionOk="0">
                  <a:moveTo>
                    <a:pt x="462" y="0"/>
                  </a:moveTo>
                  <a:cubicBezTo>
                    <a:pt x="462" y="0"/>
                    <a:pt x="44" y="591"/>
                    <a:pt x="30" y="749"/>
                  </a:cubicBezTo>
                  <a:cubicBezTo>
                    <a:pt x="1" y="1066"/>
                    <a:pt x="1" y="1368"/>
                    <a:pt x="44" y="1671"/>
                  </a:cubicBezTo>
                  <a:cubicBezTo>
                    <a:pt x="59" y="1800"/>
                    <a:pt x="73" y="1930"/>
                    <a:pt x="59" y="2059"/>
                  </a:cubicBezTo>
                  <a:cubicBezTo>
                    <a:pt x="275" y="1987"/>
                    <a:pt x="361" y="1656"/>
                    <a:pt x="419" y="1483"/>
                  </a:cubicBezTo>
                  <a:cubicBezTo>
                    <a:pt x="419" y="1483"/>
                    <a:pt x="203" y="835"/>
                    <a:pt x="231" y="605"/>
                  </a:cubicBezTo>
                  <a:cubicBezTo>
                    <a:pt x="289" y="403"/>
                    <a:pt x="375" y="202"/>
                    <a:pt x="462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"/>
            <p:cNvSpPr/>
            <p:nvPr/>
          </p:nvSpPr>
          <p:spPr>
            <a:xfrm flipH="1">
              <a:off x="-12674" y="2161224"/>
              <a:ext cx="600231" cy="999629"/>
            </a:xfrm>
            <a:custGeom>
              <a:avLst/>
              <a:gdLst/>
              <a:ahLst/>
              <a:cxnLst/>
              <a:rect l="l" t="t" r="r" b="b"/>
              <a:pathLst>
                <a:path w="16145" h="26888" extrusionOk="0">
                  <a:moveTo>
                    <a:pt x="11234" y="0"/>
                  </a:moveTo>
                  <a:cubicBezTo>
                    <a:pt x="11190" y="0"/>
                    <a:pt x="11133" y="0"/>
                    <a:pt x="11075" y="15"/>
                  </a:cubicBezTo>
                  <a:cubicBezTo>
                    <a:pt x="8397" y="260"/>
                    <a:pt x="7605" y="4638"/>
                    <a:pt x="8209" y="9390"/>
                  </a:cubicBezTo>
                  <a:cubicBezTo>
                    <a:pt x="8872" y="14762"/>
                    <a:pt x="9160" y="16965"/>
                    <a:pt x="9160" y="16965"/>
                  </a:cubicBezTo>
                  <a:lnTo>
                    <a:pt x="1" y="23129"/>
                  </a:lnTo>
                  <a:lnTo>
                    <a:pt x="1470" y="26887"/>
                  </a:lnTo>
                  <a:cubicBezTo>
                    <a:pt x="1470" y="26887"/>
                    <a:pt x="15194" y="23762"/>
                    <a:pt x="15669" y="18967"/>
                  </a:cubicBezTo>
                  <a:cubicBezTo>
                    <a:pt x="16145" y="14243"/>
                    <a:pt x="15309" y="0"/>
                    <a:pt x="11234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"/>
            <p:cNvSpPr/>
            <p:nvPr/>
          </p:nvSpPr>
          <p:spPr>
            <a:xfrm flipH="1">
              <a:off x="557517" y="1839304"/>
              <a:ext cx="36471" cy="17845"/>
            </a:xfrm>
            <a:custGeom>
              <a:avLst/>
              <a:gdLst/>
              <a:ahLst/>
              <a:cxnLst/>
              <a:rect l="l" t="t" r="r" b="b"/>
              <a:pathLst>
                <a:path w="981" h="480" extrusionOk="0">
                  <a:moveTo>
                    <a:pt x="507" y="1"/>
                  </a:moveTo>
                  <a:cubicBezTo>
                    <a:pt x="300" y="1"/>
                    <a:pt x="87" y="134"/>
                    <a:pt x="1" y="321"/>
                  </a:cubicBezTo>
                  <a:cubicBezTo>
                    <a:pt x="98" y="301"/>
                    <a:pt x="196" y="291"/>
                    <a:pt x="292" y="291"/>
                  </a:cubicBezTo>
                  <a:cubicBezTo>
                    <a:pt x="537" y="291"/>
                    <a:pt x="773" y="355"/>
                    <a:pt x="980" y="479"/>
                  </a:cubicBezTo>
                  <a:cubicBezTo>
                    <a:pt x="915" y="134"/>
                    <a:pt x="714" y="1"/>
                    <a:pt x="507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"/>
            <p:cNvSpPr/>
            <p:nvPr/>
          </p:nvSpPr>
          <p:spPr>
            <a:xfrm flipH="1">
              <a:off x="569860" y="1872653"/>
              <a:ext cx="23571" cy="23571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317" y="0"/>
                  </a:moveTo>
                  <a:cubicBezTo>
                    <a:pt x="274" y="0"/>
                    <a:pt x="231" y="0"/>
                    <a:pt x="188" y="29"/>
                  </a:cubicBezTo>
                  <a:cubicBezTo>
                    <a:pt x="72" y="72"/>
                    <a:pt x="0" y="187"/>
                    <a:pt x="0" y="317"/>
                  </a:cubicBezTo>
                  <a:cubicBezTo>
                    <a:pt x="0" y="346"/>
                    <a:pt x="15" y="374"/>
                    <a:pt x="15" y="403"/>
                  </a:cubicBezTo>
                  <a:cubicBezTo>
                    <a:pt x="29" y="461"/>
                    <a:pt x="58" y="504"/>
                    <a:pt x="101" y="547"/>
                  </a:cubicBezTo>
                  <a:lnTo>
                    <a:pt x="173" y="590"/>
                  </a:lnTo>
                  <a:cubicBezTo>
                    <a:pt x="216" y="619"/>
                    <a:pt x="274" y="634"/>
                    <a:pt x="332" y="634"/>
                  </a:cubicBezTo>
                  <a:cubicBezTo>
                    <a:pt x="504" y="619"/>
                    <a:pt x="634" y="475"/>
                    <a:pt x="634" y="302"/>
                  </a:cubicBezTo>
                  <a:cubicBezTo>
                    <a:pt x="634" y="274"/>
                    <a:pt x="634" y="259"/>
                    <a:pt x="620" y="230"/>
                  </a:cubicBezTo>
                  <a:cubicBezTo>
                    <a:pt x="605" y="173"/>
                    <a:pt x="576" y="130"/>
                    <a:pt x="533" y="86"/>
                  </a:cubicBezTo>
                  <a:cubicBezTo>
                    <a:pt x="519" y="72"/>
                    <a:pt x="490" y="58"/>
                    <a:pt x="476" y="29"/>
                  </a:cubicBezTo>
                  <a:cubicBezTo>
                    <a:pt x="418" y="14"/>
                    <a:pt x="375" y="0"/>
                    <a:pt x="31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"/>
            <p:cNvSpPr/>
            <p:nvPr/>
          </p:nvSpPr>
          <p:spPr>
            <a:xfrm flipH="1">
              <a:off x="563949" y="1933661"/>
              <a:ext cx="43423" cy="21042"/>
            </a:xfrm>
            <a:custGeom>
              <a:avLst/>
              <a:gdLst/>
              <a:ahLst/>
              <a:cxnLst/>
              <a:rect l="l" t="t" r="r" b="b"/>
              <a:pathLst>
                <a:path w="1168" h="566" extrusionOk="0">
                  <a:moveTo>
                    <a:pt x="1167" y="1"/>
                  </a:moveTo>
                  <a:lnTo>
                    <a:pt x="1167" y="1"/>
                  </a:lnTo>
                  <a:cubicBezTo>
                    <a:pt x="980" y="73"/>
                    <a:pt x="793" y="130"/>
                    <a:pt x="606" y="145"/>
                  </a:cubicBezTo>
                  <a:cubicBezTo>
                    <a:pt x="260" y="188"/>
                    <a:pt x="1" y="202"/>
                    <a:pt x="1" y="202"/>
                  </a:cubicBezTo>
                  <a:cubicBezTo>
                    <a:pt x="1" y="202"/>
                    <a:pt x="234" y="566"/>
                    <a:pt x="578" y="566"/>
                  </a:cubicBezTo>
                  <a:cubicBezTo>
                    <a:pt x="597" y="566"/>
                    <a:pt x="615" y="565"/>
                    <a:pt x="635" y="562"/>
                  </a:cubicBezTo>
                  <a:cubicBezTo>
                    <a:pt x="923" y="505"/>
                    <a:pt x="1139" y="289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"/>
            <p:cNvSpPr/>
            <p:nvPr/>
          </p:nvSpPr>
          <p:spPr>
            <a:xfrm flipH="1">
              <a:off x="1921745" y="1772162"/>
              <a:ext cx="36434" cy="15391"/>
            </a:xfrm>
            <a:custGeom>
              <a:avLst/>
              <a:gdLst/>
              <a:ahLst/>
              <a:cxnLst/>
              <a:rect l="l" t="t" r="r" b="b"/>
              <a:pathLst>
                <a:path w="980" h="414" extrusionOk="0">
                  <a:moveTo>
                    <a:pt x="513" y="1"/>
                  </a:moveTo>
                  <a:cubicBezTo>
                    <a:pt x="283" y="1"/>
                    <a:pt x="57" y="182"/>
                    <a:pt x="0" y="399"/>
                  </a:cubicBezTo>
                  <a:cubicBezTo>
                    <a:pt x="154" y="343"/>
                    <a:pt x="315" y="314"/>
                    <a:pt x="475" y="314"/>
                  </a:cubicBezTo>
                  <a:cubicBezTo>
                    <a:pt x="646" y="314"/>
                    <a:pt x="817" y="346"/>
                    <a:pt x="980" y="413"/>
                  </a:cubicBezTo>
                  <a:cubicBezTo>
                    <a:pt x="878" y="114"/>
                    <a:pt x="695" y="1"/>
                    <a:pt x="51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"/>
            <p:cNvSpPr/>
            <p:nvPr/>
          </p:nvSpPr>
          <p:spPr>
            <a:xfrm flipH="1">
              <a:off x="1928177" y="1812128"/>
              <a:ext cx="23571" cy="23794"/>
            </a:xfrm>
            <a:custGeom>
              <a:avLst/>
              <a:gdLst/>
              <a:ahLst/>
              <a:cxnLst/>
              <a:rect l="l" t="t" r="r" b="b"/>
              <a:pathLst>
                <a:path w="634" h="640" extrusionOk="0">
                  <a:moveTo>
                    <a:pt x="303" y="1"/>
                  </a:moveTo>
                  <a:cubicBezTo>
                    <a:pt x="259" y="1"/>
                    <a:pt x="216" y="15"/>
                    <a:pt x="187" y="29"/>
                  </a:cubicBezTo>
                  <a:cubicBezTo>
                    <a:pt x="72" y="87"/>
                    <a:pt x="0" y="202"/>
                    <a:pt x="0" y="332"/>
                  </a:cubicBezTo>
                  <a:cubicBezTo>
                    <a:pt x="0" y="361"/>
                    <a:pt x="0" y="390"/>
                    <a:pt x="0" y="404"/>
                  </a:cubicBezTo>
                  <a:cubicBezTo>
                    <a:pt x="15" y="462"/>
                    <a:pt x="58" y="519"/>
                    <a:pt x="87" y="548"/>
                  </a:cubicBezTo>
                  <a:lnTo>
                    <a:pt x="159" y="606"/>
                  </a:lnTo>
                  <a:cubicBezTo>
                    <a:pt x="201" y="627"/>
                    <a:pt x="235" y="640"/>
                    <a:pt x="273" y="640"/>
                  </a:cubicBezTo>
                  <a:cubicBezTo>
                    <a:pt x="287" y="640"/>
                    <a:pt x="302" y="638"/>
                    <a:pt x="317" y="634"/>
                  </a:cubicBezTo>
                  <a:cubicBezTo>
                    <a:pt x="490" y="634"/>
                    <a:pt x="634" y="490"/>
                    <a:pt x="634" y="317"/>
                  </a:cubicBezTo>
                  <a:cubicBezTo>
                    <a:pt x="634" y="289"/>
                    <a:pt x="620" y="260"/>
                    <a:pt x="620" y="231"/>
                  </a:cubicBezTo>
                  <a:cubicBezTo>
                    <a:pt x="605" y="173"/>
                    <a:pt x="576" y="130"/>
                    <a:pt x="533" y="87"/>
                  </a:cubicBezTo>
                  <a:cubicBezTo>
                    <a:pt x="504" y="73"/>
                    <a:pt x="490" y="58"/>
                    <a:pt x="461" y="44"/>
                  </a:cubicBezTo>
                  <a:cubicBezTo>
                    <a:pt x="418" y="15"/>
                    <a:pt x="360" y="1"/>
                    <a:pt x="30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"/>
            <p:cNvSpPr/>
            <p:nvPr/>
          </p:nvSpPr>
          <p:spPr>
            <a:xfrm flipH="1">
              <a:off x="1922823" y="1880125"/>
              <a:ext cx="43386" cy="21042"/>
            </a:xfrm>
            <a:custGeom>
              <a:avLst/>
              <a:gdLst/>
              <a:ahLst/>
              <a:cxnLst/>
              <a:rect l="l" t="t" r="r" b="b"/>
              <a:pathLst>
                <a:path w="1167" h="566" extrusionOk="0">
                  <a:moveTo>
                    <a:pt x="1167" y="1"/>
                  </a:moveTo>
                  <a:lnTo>
                    <a:pt x="1167" y="1"/>
                  </a:lnTo>
                  <a:cubicBezTo>
                    <a:pt x="994" y="73"/>
                    <a:pt x="807" y="130"/>
                    <a:pt x="605" y="145"/>
                  </a:cubicBezTo>
                  <a:cubicBezTo>
                    <a:pt x="260" y="188"/>
                    <a:pt x="0" y="202"/>
                    <a:pt x="0" y="202"/>
                  </a:cubicBezTo>
                  <a:cubicBezTo>
                    <a:pt x="0" y="202"/>
                    <a:pt x="247" y="566"/>
                    <a:pt x="592" y="566"/>
                  </a:cubicBezTo>
                  <a:cubicBezTo>
                    <a:pt x="611" y="566"/>
                    <a:pt x="629" y="564"/>
                    <a:pt x="648" y="562"/>
                  </a:cubicBezTo>
                  <a:cubicBezTo>
                    <a:pt x="922" y="505"/>
                    <a:pt x="1138" y="289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"/>
            <p:cNvSpPr/>
            <p:nvPr/>
          </p:nvSpPr>
          <p:spPr>
            <a:xfrm flipH="1">
              <a:off x="3153176" y="1805696"/>
              <a:ext cx="23571" cy="23608"/>
            </a:xfrm>
            <a:custGeom>
              <a:avLst/>
              <a:gdLst/>
              <a:ahLst/>
              <a:cxnLst/>
              <a:rect l="l" t="t" r="r" b="b"/>
              <a:pathLst>
                <a:path w="634" h="635" extrusionOk="0">
                  <a:moveTo>
                    <a:pt x="317" y="1"/>
                  </a:moveTo>
                  <a:cubicBezTo>
                    <a:pt x="274" y="1"/>
                    <a:pt x="231" y="1"/>
                    <a:pt x="187" y="30"/>
                  </a:cubicBezTo>
                  <a:cubicBezTo>
                    <a:pt x="72" y="73"/>
                    <a:pt x="0" y="188"/>
                    <a:pt x="0" y="318"/>
                  </a:cubicBezTo>
                  <a:cubicBezTo>
                    <a:pt x="0" y="346"/>
                    <a:pt x="15" y="375"/>
                    <a:pt x="15" y="404"/>
                  </a:cubicBezTo>
                  <a:cubicBezTo>
                    <a:pt x="29" y="462"/>
                    <a:pt x="58" y="505"/>
                    <a:pt x="101" y="548"/>
                  </a:cubicBezTo>
                  <a:lnTo>
                    <a:pt x="173" y="591"/>
                  </a:lnTo>
                  <a:cubicBezTo>
                    <a:pt x="216" y="620"/>
                    <a:pt x="274" y="635"/>
                    <a:pt x="331" y="635"/>
                  </a:cubicBezTo>
                  <a:cubicBezTo>
                    <a:pt x="504" y="620"/>
                    <a:pt x="634" y="476"/>
                    <a:pt x="634" y="303"/>
                  </a:cubicBezTo>
                  <a:cubicBezTo>
                    <a:pt x="634" y="274"/>
                    <a:pt x="634" y="260"/>
                    <a:pt x="619" y="231"/>
                  </a:cubicBezTo>
                  <a:cubicBezTo>
                    <a:pt x="605" y="174"/>
                    <a:pt x="576" y="130"/>
                    <a:pt x="547" y="87"/>
                  </a:cubicBezTo>
                  <a:cubicBezTo>
                    <a:pt x="519" y="73"/>
                    <a:pt x="490" y="58"/>
                    <a:pt x="475" y="30"/>
                  </a:cubicBezTo>
                  <a:cubicBezTo>
                    <a:pt x="418" y="15"/>
                    <a:pt x="375" y="1"/>
                    <a:pt x="317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" name="Google Shape;12707;p47"/>
          <p:cNvGrpSpPr/>
          <p:nvPr/>
        </p:nvGrpSpPr>
        <p:grpSpPr>
          <a:xfrm>
            <a:off x="5580794" y="2025744"/>
            <a:ext cx="661086" cy="646964"/>
            <a:chOff x="6203579" y="3348981"/>
            <a:chExt cx="351615" cy="350373"/>
          </a:xfrm>
        </p:grpSpPr>
        <p:sp>
          <p:nvSpPr>
            <p:cNvPr id="133" name="Google Shape;12708;p47"/>
            <p:cNvSpPr/>
            <p:nvPr/>
          </p:nvSpPr>
          <p:spPr>
            <a:xfrm>
              <a:off x="6377667" y="3404249"/>
              <a:ext cx="93686" cy="58072"/>
            </a:xfrm>
            <a:custGeom>
              <a:avLst/>
              <a:gdLst/>
              <a:ahLst/>
              <a:cxnLst/>
              <a:rect l="l" t="t" r="r" b="b"/>
              <a:pathLst>
                <a:path w="2941" h="1823" extrusionOk="0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Google Shape;12709;p47"/>
            <p:cNvSpPr/>
            <p:nvPr/>
          </p:nvSpPr>
          <p:spPr>
            <a:xfrm>
              <a:off x="6260090" y="3449611"/>
              <a:ext cx="76643" cy="44947"/>
            </a:xfrm>
            <a:custGeom>
              <a:avLst/>
              <a:gdLst/>
              <a:ahLst/>
              <a:cxnLst/>
              <a:rect l="l" t="t" r="r" b="b"/>
              <a:pathLst>
                <a:path w="2406" h="1411" extrusionOk="0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Google Shape;12710;p47"/>
            <p:cNvSpPr/>
            <p:nvPr/>
          </p:nvSpPr>
          <p:spPr>
            <a:xfrm>
              <a:off x="6415574" y="3498349"/>
              <a:ext cx="49343" cy="21598"/>
            </a:xfrm>
            <a:custGeom>
              <a:avLst/>
              <a:gdLst/>
              <a:ahLst/>
              <a:cxnLst/>
              <a:rect l="l" t="t" r="r" b="b"/>
              <a:pathLst>
                <a:path w="1549" h="678" extrusionOk="0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Google Shape;12711;p47"/>
            <p:cNvSpPr/>
            <p:nvPr/>
          </p:nvSpPr>
          <p:spPr>
            <a:xfrm>
              <a:off x="6344283" y="3473247"/>
              <a:ext cx="41380" cy="32301"/>
            </a:xfrm>
            <a:custGeom>
              <a:avLst/>
              <a:gdLst/>
              <a:ahLst/>
              <a:cxnLst/>
              <a:rect l="l" t="t" r="r" b="b"/>
              <a:pathLst>
                <a:path w="1299" h="1014" extrusionOk="0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Google Shape;12712;p47"/>
            <p:cNvSpPr/>
            <p:nvPr/>
          </p:nvSpPr>
          <p:spPr>
            <a:xfrm>
              <a:off x="6203579" y="3348981"/>
              <a:ext cx="351615" cy="350373"/>
            </a:xfrm>
            <a:custGeom>
              <a:avLst/>
              <a:gdLst/>
              <a:ahLst/>
              <a:cxnLst/>
              <a:rect l="l" t="t" r="r" b="b"/>
              <a:pathLst>
                <a:path w="11038" h="10999" extrusionOk="0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8" name="Ορθογώνιο 137"/>
          <p:cNvSpPr/>
          <p:nvPr/>
        </p:nvSpPr>
        <p:spPr>
          <a:xfrm>
            <a:off x="-294227" y="4788075"/>
            <a:ext cx="229608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800" dirty="0" smtClean="0"/>
              <a:t>1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32"/>
          <p:cNvSpPr txBox="1">
            <a:spLocks noGrp="1"/>
          </p:cNvSpPr>
          <p:nvPr>
            <p:ph type="title"/>
          </p:nvPr>
        </p:nvSpPr>
        <p:spPr>
          <a:xfrm>
            <a:off x="5451341" y="175543"/>
            <a:ext cx="2408935" cy="104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>
                <a:solidFill>
                  <a:schemeClr val="tx2">
                    <a:lumMod val="10000"/>
                  </a:schemeClr>
                </a:solidFill>
              </a:rPr>
              <a:t>Thanks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894" name="Google Shape;1894;p32"/>
          <p:cNvSpPr/>
          <p:nvPr/>
        </p:nvSpPr>
        <p:spPr>
          <a:xfrm>
            <a:off x="5220618" y="1976498"/>
            <a:ext cx="376587" cy="320023"/>
          </a:xfrm>
          <a:custGeom>
            <a:avLst/>
            <a:gdLst/>
            <a:ahLst/>
            <a:cxnLst/>
            <a:rect l="l" t="t" r="r" b="b"/>
            <a:pathLst>
              <a:path w="39025" h="37269" extrusionOk="0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32"/>
          <p:cNvSpPr txBox="1">
            <a:spLocks noGrp="1"/>
          </p:cNvSpPr>
          <p:nvPr>
            <p:ph type="subTitle" idx="1"/>
          </p:nvPr>
        </p:nvSpPr>
        <p:spPr>
          <a:xfrm>
            <a:off x="5989344" y="-23070"/>
            <a:ext cx="2538000" cy="1922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grpSp>
        <p:nvGrpSpPr>
          <p:cNvPr id="1899" name="Google Shape;1899;p32"/>
          <p:cNvGrpSpPr/>
          <p:nvPr/>
        </p:nvGrpSpPr>
        <p:grpSpPr>
          <a:xfrm>
            <a:off x="953600" y="1100975"/>
            <a:ext cx="3727650" cy="5216725"/>
            <a:chOff x="1927175" y="238100"/>
            <a:chExt cx="3727650" cy="5216725"/>
          </a:xfrm>
        </p:grpSpPr>
        <p:sp>
          <p:nvSpPr>
            <p:cNvPr id="1900" name="Google Shape;1900;p32"/>
            <p:cNvSpPr/>
            <p:nvPr/>
          </p:nvSpPr>
          <p:spPr>
            <a:xfrm>
              <a:off x="2522500" y="245075"/>
              <a:ext cx="923075" cy="990725"/>
            </a:xfrm>
            <a:custGeom>
              <a:avLst/>
              <a:gdLst/>
              <a:ahLst/>
              <a:cxnLst/>
              <a:rect l="l" t="t" r="r" b="b"/>
              <a:pathLst>
                <a:path w="36923" h="39629" extrusionOk="0">
                  <a:moveTo>
                    <a:pt x="13329" y="1"/>
                  </a:moveTo>
                  <a:cubicBezTo>
                    <a:pt x="11744" y="1"/>
                    <a:pt x="10176" y="691"/>
                    <a:pt x="9115" y="2017"/>
                  </a:cubicBezTo>
                  <a:cubicBezTo>
                    <a:pt x="8166" y="3165"/>
                    <a:pt x="7548" y="4555"/>
                    <a:pt x="6776" y="5835"/>
                  </a:cubicBezTo>
                  <a:cubicBezTo>
                    <a:pt x="5165" y="8550"/>
                    <a:pt x="2252" y="10139"/>
                    <a:pt x="861" y="13052"/>
                  </a:cubicBezTo>
                  <a:cubicBezTo>
                    <a:pt x="0" y="14862"/>
                    <a:pt x="221" y="17179"/>
                    <a:pt x="927" y="19011"/>
                  </a:cubicBezTo>
                  <a:cubicBezTo>
                    <a:pt x="1634" y="20931"/>
                    <a:pt x="3068" y="22520"/>
                    <a:pt x="2825" y="24683"/>
                  </a:cubicBezTo>
                  <a:cubicBezTo>
                    <a:pt x="2671" y="25985"/>
                    <a:pt x="2207" y="27243"/>
                    <a:pt x="1987" y="28523"/>
                  </a:cubicBezTo>
                  <a:cubicBezTo>
                    <a:pt x="1766" y="29803"/>
                    <a:pt x="1854" y="31237"/>
                    <a:pt x="2649" y="32275"/>
                  </a:cubicBezTo>
                  <a:cubicBezTo>
                    <a:pt x="3478" y="33362"/>
                    <a:pt x="4887" y="33748"/>
                    <a:pt x="6296" y="33748"/>
                  </a:cubicBezTo>
                  <a:cubicBezTo>
                    <a:pt x="6688" y="33748"/>
                    <a:pt x="7080" y="33718"/>
                    <a:pt x="7460" y="33665"/>
                  </a:cubicBezTo>
                  <a:cubicBezTo>
                    <a:pt x="9063" y="33442"/>
                    <a:pt x="10628" y="32901"/>
                    <a:pt x="12225" y="32901"/>
                  </a:cubicBezTo>
                  <a:cubicBezTo>
                    <a:pt x="12365" y="32901"/>
                    <a:pt x="12506" y="32906"/>
                    <a:pt x="12646" y="32915"/>
                  </a:cubicBezTo>
                  <a:cubicBezTo>
                    <a:pt x="15052" y="33069"/>
                    <a:pt x="17126" y="34526"/>
                    <a:pt x="19068" y="35938"/>
                  </a:cubicBezTo>
                  <a:cubicBezTo>
                    <a:pt x="20702" y="37152"/>
                    <a:pt x="22578" y="39116"/>
                    <a:pt x="24630" y="39513"/>
                  </a:cubicBezTo>
                  <a:cubicBezTo>
                    <a:pt x="25031" y="39590"/>
                    <a:pt x="25429" y="39629"/>
                    <a:pt x="25820" y="39629"/>
                  </a:cubicBezTo>
                  <a:cubicBezTo>
                    <a:pt x="27453" y="39629"/>
                    <a:pt x="28956" y="38951"/>
                    <a:pt x="29971" y="37527"/>
                  </a:cubicBezTo>
                  <a:cubicBezTo>
                    <a:pt x="31185" y="35850"/>
                    <a:pt x="31538" y="33731"/>
                    <a:pt x="31913" y="31723"/>
                  </a:cubicBezTo>
                  <a:cubicBezTo>
                    <a:pt x="32266" y="29692"/>
                    <a:pt x="32178" y="27839"/>
                    <a:pt x="33568" y="26338"/>
                  </a:cubicBezTo>
                  <a:cubicBezTo>
                    <a:pt x="35179" y="24572"/>
                    <a:pt x="36923" y="22520"/>
                    <a:pt x="36746" y="20136"/>
                  </a:cubicBezTo>
                  <a:cubicBezTo>
                    <a:pt x="36592" y="17863"/>
                    <a:pt x="34760" y="16098"/>
                    <a:pt x="32862" y="14840"/>
                  </a:cubicBezTo>
                  <a:cubicBezTo>
                    <a:pt x="31317" y="13824"/>
                    <a:pt x="29574" y="13008"/>
                    <a:pt x="28227" y="11684"/>
                  </a:cubicBezTo>
                  <a:cubicBezTo>
                    <a:pt x="27036" y="10536"/>
                    <a:pt x="26682" y="8484"/>
                    <a:pt x="26263" y="6939"/>
                  </a:cubicBezTo>
                  <a:cubicBezTo>
                    <a:pt x="26064" y="6100"/>
                    <a:pt x="25800" y="5284"/>
                    <a:pt x="25491" y="4489"/>
                  </a:cubicBezTo>
                  <a:cubicBezTo>
                    <a:pt x="25093" y="3430"/>
                    <a:pt x="23858" y="2900"/>
                    <a:pt x="22710" y="2768"/>
                  </a:cubicBezTo>
                  <a:cubicBezTo>
                    <a:pt x="21584" y="2657"/>
                    <a:pt x="20415" y="2790"/>
                    <a:pt x="19289" y="2525"/>
                  </a:cubicBezTo>
                  <a:cubicBezTo>
                    <a:pt x="18340" y="2260"/>
                    <a:pt x="17457" y="1797"/>
                    <a:pt x="16707" y="1179"/>
                  </a:cubicBezTo>
                  <a:cubicBezTo>
                    <a:pt x="15707" y="386"/>
                    <a:pt x="14513" y="1"/>
                    <a:pt x="13329" y="1"/>
                  </a:cubicBezTo>
                  <a:close/>
                </a:path>
              </a:pathLst>
            </a:custGeom>
            <a:solidFill>
              <a:srgbClr val="CE4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32"/>
            <p:cNvSpPr/>
            <p:nvPr/>
          </p:nvSpPr>
          <p:spPr>
            <a:xfrm>
              <a:off x="2643325" y="474200"/>
              <a:ext cx="667625" cy="590975"/>
            </a:xfrm>
            <a:custGeom>
              <a:avLst/>
              <a:gdLst/>
              <a:ahLst/>
              <a:cxnLst/>
              <a:rect l="l" t="t" r="r" b="b"/>
              <a:pathLst>
                <a:path w="26705" h="23639" extrusionOk="0">
                  <a:moveTo>
                    <a:pt x="14741" y="1"/>
                  </a:moveTo>
                  <a:cubicBezTo>
                    <a:pt x="13933" y="1"/>
                    <a:pt x="13124" y="196"/>
                    <a:pt x="12360" y="488"/>
                  </a:cubicBezTo>
                  <a:cubicBezTo>
                    <a:pt x="10991" y="1018"/>
                    <a:pt x="9733" y="1812"/>
                    <a:pt x="8321" y="2210"/>
                  </a:cubicBezTo>
                  <a:cubicBezTo>
                    <a:pt x="6489" y="2695"/>
                    <a:pt x="4569" y="2210"/>
                    <a:pt x="2804" y="2894"/>
                  </a:cubicBezTo>
                  <a:cubicBezTo>
                    <a:pt x="1435" y="3424"/>
                    <a:pt x="266" y="4461"/>
                    <a:pt x="133" y="6006"/>
                  </a:cubicBezTo>
                  <a:cubicBezTo>
                    <a:pt x="1" y="7418"/>
                    <a:pt x="883" y="8786"/>
                    <a:pt x="1148" y="10155"/>
                  </a:cubicBezTo>
                  <a:cubicBezTo>
                    <a:pt x="1457" y="11633"/>
                    <a:pt x="1523" y="13156"/>
                    <a:pt x="1347" y="14657"/>
                  </a:cubicBezTo>
                  <a:cubicBezTo>
                    <a:pt x="1215" y="15650"/>
                    <a:pt x="994" y="16643"/>
                    <a:pt x="1237" y="17614"/>
                  </a:cubicBezTo>
                  <a:cubicBezTo>
                    <a:pt x="1590" y="18740"/>
                    <a:pt x="2539" y="19600"/>
                    <a:pt x="3708" y="19843"/>
                  </a:cubicBezTo>
                  <a:cubicBezTo>
                    <a:pt x="4437" y="19998"/>
                    <a:pt x="5209" y="19998"/>
                    <a:pt x="5959" y="20174"/>
                  </a:cubicBezTo>
                  <a:cubicBezTo>
                    <a:pt x="6710" y="20329"/>
                    <a:pt x="7438" y="20572"/>
                    <a:pt x="8144" y="20858"/>
                  </a:cubicBezTo>
                  <a:cubicBezTo>
                    <a:pt x="9844" y="21543"/>
                    <a:pt x="11389" y="22558"/>
                    <a:pt x="13110" y="23176"/>
                  </a:cubicBezTo>
                  <a:cubicBezTo>
                    <a:pt x="13937" y="23483"/>
                    <a:pt x="14803" y="23639"/>
                    <a:pt x="15669" y="23639"/>
                  </a:cubicBezTo>
                  <a:cubicBezTo>
                    <a:pt x="16420" y="23639"/>
                    <a:pt x="17171" y="23522"/>
                    <a:pt x="17899" y="23286"/>
                  </a:cubicBezTo>
                  <a:cubicBezTo>
                    <a:pt x="19267" y="22845"/>
                    <a:pt x="19620" y="21388"/>
                    <a:pt x="20238" y="20196"/>
                  </a:cubicBezTo>
                  <a:cubicBezTo>
                    <a:pt x="21077" y="18519"/>
                    <a:pt x="21938" y="16776"/>
                    <a:pt x="23306" y="15451"/>
                  </a:cubicBezTo>
                  <a:cubicBezTo>
                    <a:pt x="23924" y="14856"/>
                    <a:pt x="24674" y="14480"/>
                    <a:pt x="25204" y="13730"/>
                  </a:cubicBezTo>
                  <a:cubicBezTo>
                    <a:pt x="26705" y="11678"/>
                    <a:pt x="26352" y="8808"/>
                    <a:pt x="24387" y="7175"/>
                  </a:cubicBezTo>
                  <a:cubicBezTo>
                    <a:pt x="23218" y="6182"/>
                    <a:pt x="21629" y="5807"/>
                    <a:pt x="20459" y="4836"/>
                  </a:cubicBezTo>
                  <a:cubicBezTo>
                    <a:pt x="19687" y="4196"/>
                    <a:pt x="19135" y="3357"/>
                    <a:pt x="18561" y="2541"/>
                  </a:cubicBezTo>
                  <a:cubicBezTo>
                    <a:pt x="17921" y="1592"/>
                    <a:pt x="17281" y="599"/>
                    <a:pt x="16156" y="223"/>
                  </a:cubicBezTo>
                  <a:cubicBezTo>
                    <a:pt x="15690" y="68"/>
                    <a:pt x="15215" y="1"/>
                    <a:pt x="14741" y="1"/>
                  </a:cubicBezTo>
                  <a:close/>
                </a:path>
              </a:pathLst>
            </a:custGeom>
            <a:solidFill>
              <a:srgbClr val="AD42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32"/>
            <p:cNvSpPr/>
            <p:nvPr/>
          </p:nvSpPr>
          <p:spPr>
            <a:xfrm>
              <a:off x="1942075" y="1048875"/>
              <a:ext cx="654925" cy="818025"/>
            </a:xfrm>
            <a:custGeom>
              <a:avLst/>
              <a:gdLst/>
              <a:ahLst/>
              <a:cxnLst/>
              <a:rect l="l" t="t" r="r" b="b"/>
              <a:pathLst>
                <a:path w="26197" h="32721" extrusionOk="0">
                  <a:moveTo>
                    <a:pt x="22333" y="0"/>
                  </a:moveTo>
                  <a:cubicBezTo>
                    <a:pt x="21861" y="0"/>
                    <a:pt x="21334" y="67"/>
                    <a:pt x="20746" y="211"/>
                  </a:cubicBezTo>
                  <a:cubicBezTo>
                    <a:pt x="18936" y="652"/>
                    <a:pt x="8078" y="13232"/>
                    <a:pt x="2914" y="22369"/>
                  </a:cubicBezTo>
                  <a:cubicBezTo>
                    <a:pt x="1126" y="25547"/>
                    <a:pt x="0" y="28305"/>
                    <a:pt x="199" y="29983"/>
                  </a:cubicBezTo>
                  <a:cubicBezTo>
                    <a:pt x="428" y="31974"/>
                    <a:pt x="1534" y="32720"/>
                    <a:pt x="3012" y="32720"/>
                  </a:cubicBezTo>
                  <a:cubicBezTo>
                    <a:pt x="5662" y="32720"/>
                    <a:pt x="9506" y="30320"/>
                    <a:pt x="11631" y="28394"/>
                  </a:cubicBezTo>
                  <a:cubicBezTo>
                    <a:pt x="13375" y="26805"/>
                    <a:pt x="17104" y="22015"/>
                    <a:pt x="20238" y="17822"/>
                  </a:cubicBezTo>
                  <a:cubicBezTo>
                    <a:pt x="21452" y="16211"/>
                    <a:pt x="22555" y="14688"/>
                    <a:pt x="23438" y="13497"/>
                  </a:cubicBezTo>
                  <a:cubicBezTo>
                    <a:pt x="25248" y="11025"/>
                    <a:pt x="26197" y="8045"/>
                    <a:pt x="26109" y="5000"/>
                  </a:cubicBezTo>
                  <a:cubicBezTo>
                    <a:pt x="26014" y="2443"/>
                    <a:pt x="25188" y="0"/>
                    <a:pt x="22333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32"/>
            <p:cNvSpPr/>
            <p:nvPr/>
          </p:nvSpPr>
          <p:spPr>
            <a:xfrm>
              <a:off x="3276725" y="1051200"/>
              <a:ext cx="361400" cy="865725"/>
            </a:xfrm>
            <a:custGeom>
              <a:avLst/>
              <a:gdLst/>
              <a:ahLst/>
              <a:cxnLst/>
              <a:rect l="l" t="t" r="r" b="b"/>
              <a:pathLst>
                <a:path w="14456" h="34629" extrusionOk="0">
                  <a:moveTo>
                    <a:pt x="955" y="1"/>
                  </a:moveTo>
                  <a:cubicBezTo>
                    <a:pt x="448" y="1"/>
                    <a:pt x="130" y="268"/>
                    <a:pt x="111" y="890"/>
                  </a:cubicBezTo>
                  <a:cubicBezTo>
                    <a:pt x="22" y="3428"/>
                    <a:pt x="0" y="5856"/>
                    <a:pt x="45" y="8173"/>
                  </a:cubicBezTo>
                  <a:cubicBezTo>
                    <a:pt x="354" y="22938"/>
                    <a:pt x="3200" y="32781"/>
                    <a:pt x="5562" y="33796"/>
                  </a:cubicBezTo>
                  <a:cubicBezTo>
                    <a:pt x="6600" y="34239"/>
                    <a:pt x="7859" y="34629"/>
                    <a:pt x="9109" y="34629"/>
                  </a:cubicBezTo>
                  <a:cubicBezTo>
                    <a:pt x="11155" y="34629"/>
                    <a:pt x="13174" y="33584"/>
                    <a:pt x="14147" y="30022"/>
                  </a:cubicBezTo>
                  <a:cubicBezTo>
                    <a:pt x="14456" y="28919"/>
                    <a:pt x="13970" y="25763"/>
                    <a:pt x="13176" y="22055"/>
                  </a:cubicBezTo>
                  <a:cubicBezTo>
                    <a:pt x="11918" y="16162"/>
                    <a:pt x="9799" y="8924"/>
                    <a:pt x="8696" y="6606"/>
                  </a:cubicBezTo>
                  <a:cubicBezTo>
                    <a:pt x="7255" y="3638"/>
                    <a:pt x="2824" y="1"/>
                    <a:pt x="955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32"/>
            <p:cNvSpPr/>
            <p:nvPr/>
          </p:nvSpPr>
          <p:spPr>
            <a:xfrm>
              <a:off x="3260175" y="5137550"/>
              <a:ext cx="805000" cy="317275"/>
            </a:xfrm>
            <a:custGeom>
              <a:avLst/>
              <a:gdLst/>
              <a:ahLst/>
              <a:cxnLst/>
              <a:rect l="l" t="t" r="r" b="b"/>
              <a:pathLst>
                <a:path w="32200" h="12691" extrusionOk="0">
                  <a:moveTo>
                    <a:pt x="12139" y="0"/>
                  </a:moveTo>
                  <a:lnTo>
                    <a:pt x="0" y="949"/>
                  </a:lnTo>
                  <a:lnTo>
                    <a:pt x="883" y="6974"/>
                  </a:lnTo>
                  <a:lnTo>
                    <a:pt x="1722" y="12690"/>
                  </a:lnTo>
                  <a:lnTo>
                    <a:pt x="32200" y="12690"/>
                  </a:lnTo>
                  <a:cubicBezTo>
                    <a:pt x="32200" y="12690"/>
                    <a:pt x="30037" y="8938"/>
                    <a:pt x="24961" y="7835"/>
                  </a:cubicBezTo>
                  <a:cubicBezTo>
                    <a:pt x="22776" y="7394"/>
                    <a:pt x="20613" y="6731"/>
                    <a:pt x="18561" y="5871"/>
                  </a:cubicBezTo>
                  <a:cubicBezTo>
                    <a:pt x="12337" y="3200"/>
                    <a:pt x="12139" y="0"/>
                    <a:pt x="12139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32"/>
            <p:cNvSpPr/>
            <p:nvPr/>
          </p:nvSpPr>
          <p:spPr>
            <a:xfrm>
              <a:off x="3282250" y="5284300"/>
              <a:ext cx="782925" cy="170525"/>
            </a:xfrm>
            <a:custGeom>
              <a:avLst/>
              <a:gdLst/>
              <a:ahLst/>
              <a:cxnLst/>
              <a:rect l="l" t="t" r="r" b="b"/>
              <a:pathLst>
                <a:path w="31317" h="6821" extrusionOk="0">
                  <a:moveTo>
                    <a:pt x="17678" y="1"/>
                  </a:moveTo>
                  <a:cubicBezTo>
                    <a:pt x="16486" y="1303"/>
                    <a:pt x="15272" y="2892"/>
                    <a:pt x="14698" y="4503"/>
                  </a:cubicBezTo>
                  <a:cubicBezTo>
                    <a:pt x="7393" y="3863"/>
                    <a:pt x="2891" y="1943"/>
                    <a:pt x="0" y="1104"/>
                  </a:cubicBezTo>
                  <a:lnTo>
                    <a:pt x="0" y="1104"/>
                  </a:lnTo>
                  <a:lnTo>
                    <a:pt x="839" y="6820"/>
                  </a:lnTo>
                  <a:lnTo>
                    <a:pt x="31317" y="6820"/>
                  </a:lnTo>
                  <a:cubicBezTo>
                    <a:pt x="31317" y="6820"/>
                    <a:pt x="29154" y="3068"/>
                    <a:pt x="24078" y="1965"/>
                  </a:cubicBezTo>
                  <a:cubicBezTo>
                    <a:pt x="21893" y="1524"/>
                    <a:pt x="19730" y="861"/>
                    <a:pt x="17678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32"/>
            <p:cNvSpPr/>
            <p:nvPr/>
          </p:nvSpPr>
          <p:spPr>
            <a:xfrm>
              <a:off x="2942925" y="2502450"/>
              <a:ext cx="727750" cy="2829325"/>
            </a:xfrm>
            <a:custGeom>
              <a:avLst/>
              <a:gdLst/>
              <a:ahLst/>
              <a:cxnLst/>
              <a:rect l="l" t="t" r="r" b="b"/>
              <a:pathLst>
                <a:path w="29110" h="113173" extrusionOk="0">
                  <a:moveTo>
                    <a:pt x="19841" y="0"/>
                  </a:moveTo>
                  <a:lnTo>
                    <a:pt x="0" y="221"/>
                  </a:lnTo>
                  <a:lnTo>
                    <a:pt x="640" y="7592"/>
                  </a:lnTo>
                  <a:lnTo>
                    <a:pt x="9976" y="113173"/>
                  </a:lnTo>
                  <a:lnTo>
                    <a:pt x="29110" y="106508"/>
                  </a:lnTo>
                  <a:lnTo>
                    <a:pt x="20503" y="7592"/>
                  </a:lnTo>
                  <a:lnTo>
                    <a:pt x="19841" y="0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32"/>
            <p:cNvSpPr/>
            <p:nvPr/>
          </p:nvSpPr>
          <p:spPr>
            <a:xfrm>
              <a:off x="2942925" y="2502450"/>
              <a:ext cx="512575" cy="189825"/>
            </a:xfrm>
            <a:custGeom>
              <a:avLst/>
              <a:gdLst/>
              <a:ahLst/>
              <a:cxnLst/>
              <a:rect l="l" t="t" r="r" b="b"/>
              <a:pathLst>
                <a:path w="20503" h="7593" extrusionOk="0">
                  <a:moveTo>
                    <a:pt x="19841" y="0"/>
                  </a:moveTo>
                  <a:lnTo>
                    <a:pt x="0" y="221"/>
                  </a:lnTo>
                  <a:lnTo>
                    <a:pt x="640" y="7592"/>
                  </a:lnTo>
                  <a:lnTo>
                    <a:pt x="20503" y="7592"/>
                  </a:lnTo>
                  <a:lnTo>
                    <a:pt x="19841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32"/>
            <p:cNvSpPr/>
            <p:nvPr/>
          </p:nvSpPr>
          <p:spPr>
            <a:xfrm>
              <a:off x="2112000" y="5137550"/>
              <a:ext cx="772475" cy="317275"/>
            </a:xfrm>
            <a:custGeom>
              <a:avLst/>
              <a:gdLst/>
              <a:ahLst/>
              <a:cxnLst/>
              <a:rect l="l" t="t" r="r" b="b"/>
              <a:pathLst>
                <a:path w="30899" h="12691" extrusionOk="0">
                  <a:moveTo>
                    <a:pt x="18650" y="0"/>
                  </a:moveTo>
                  <a:cubicBezTo>
                    <a:pt x="18650" y="0"/>
                    <a:pt x="18804" y="3200"/>
                    <a:pt x="12889" y="5871"/>
                  </a:cubicBezTo>
                  <a:cubicBezTo>
                    <a:pt x="10903" y="6731"/>
                    <a:pt x="8829" y="7394"/>
                    <a:pt x="6688" y="7835"/>
                  </a:cubicBezTo>
                  <a:cubicBezTo>
                    <a:pt x="1744" y="8938"/>
                    <a:pt x="1" y="12690"/>
                    <a:pt x="1" y="12690"/>
                  </a:cubicBezTo>
                  <a:lnTo>
                    <a:pt x="30457" y="12690"/>
                  </a:lnTo>
                  <a:lnTo>
                    <a:pt x="30677" y="6974"/>
                  </a:lnTo>
                  <a:lnTo>
                    <a:pt x="30898" y="949"/>
                  </a:lnTo>
                  <a:lnTo>
                    <a:pt x="18650" y="0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32"/>
            <p:cNvSpPr/>
            <p:nvPr/>
          </p:nvSpPr>
          <p:spPr>
            <a:xfrm>
              <a:off x="2112000" y="5284300"/>
              <a:ext cx="766950" cy="170525"/>
            </a:xfrm>
            <a:custGeom>
              <a:avLst/>
              <a:gdLst/>
              <a:ahLst/>
              <a:cxnLst/>
              <a:rect l="l" t="t" r="r" b="b"/>
              <a:pathLst>
                <a:path w="30678" h="6821" extrusionOk="0">
                  <a:moveTo>
                    <a:pt x="12889" y="1"/>
                  </a:moveTo>
                  <a:cubicBezTo>
                    <a:pt x="10903" y="861"/>
                    <a:pt x="8829" y="1524"/>
                    <a:pt x="6688" y="1965"/>
                  </a:cubicBezTo>
                  <a:cubicBezTo>
                    <a:pt x="1744" y="3068"/>
                    <a:pt x="1" y="6820"/>
                    <a:pt x="1" y="6820"/>
                  </a:cubicBezTo>
                  <a:lnTo>
                    <a:pt x="30457" y="6820"/>
                  </a:lnTo>
                  <a:lnTo>
                    <a:pt x="30677" y="1104"/>
                  </a:lnTo>
                  <a:lnTo>
                    <a:pt x="30677" y="1104"/>
                  </a:lnTo>
                  <a:cubicBezTo>
                    <a:pt x="27875" y="1943"/>
                    <a:pt x="23593" y="3863"/>
                    <a:pt x="16354" y="4503"/>
                  </a:cubicBezTo>
                  <a:cubicBezTo>
                    <a:pt x="15604" y="2914"/>
                    <a:pt x="14214" y="1303"/>
                    <a:pt x="12889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32"/>
            <p:cNvSpPr/>
            <p:nvPr/>
          </p:nvSpPr>
          <p:spPr>
            <a:xfrm>
              <a:off x="2411050" y="2502450"/>
              <a:ext cx="560025" cy="2829325"/>
            </a:xfrm>
            <a:custGeom>
              <a:avLst/>
              <a:gdLst/>
              <a:ahLst/>
              <a:cxnLst/>
              <a:rect l="l" t="t" r="r" b="b"/>
              <a:pathLst>
                <a:path w="22401" h="113173" extrusionOk="0">
                  <a:moveTo>
                    <a:pt x="0" y="0"/>
                  </a:moveTo>
                  <a:lnTo>
                    <a:pt x="177" y="7592"/>
                  </a:lnTo>
                  <a:lnTo>
                    <a:pt x="2538" y="106508"/>
                  </a:lnTo>
                  <a:lnTo>
                    <a:pt x="22401" y="113173"/>
                  </a:lnTo>
                  <a:lnTo>
                    <a:pt x="22401" y="113173"/>
                  </a:lnTo>
                  <a:lnTo>
                    <a:pt x="20017" y="7592"/>
                  </a:lnTo>
                  <a:lnTo>
                    <a:pt x="19863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32"/>
            <p:cNvSpPr/>
            <p:nvPr/>
          </p:nvSpPr>
          <p:spPr>
            <a:xfrm>
              <a:off x="2411050" y="2502450"/>
              <a:ext cx="500450" cy="189825"/>
            </a:xfrm>
            <a:custGeom>
              <a:avLst/>
              <a:gdLst/>
              <a:ahLst/>
              <a:cxnLst/>
              <a:rect l="l" t="t" r="r" b="b"/>
              <a:pathLst>
                <a:path w="20018" h="7593" extrusionOk="0">
                  <a:moveTo>
                    <a:pt x="0" y="0"/>
                  </a:moveTo>
                  <a:lnTo>
                    <a:pt x="177" y="7592"/>
                  </a:lnTo>
                  <a:lnTo>
                    <a:pt x="20017" y="7592"/>
                  </a:lnTo>
                  <a:lnTo>
                    <a:pt x="19863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32"/>
            <p:cNvSpPr/>
            <p:nvPr/>
          </p:nvSpPr>
          <p:spPr>
            <a:xfrm>
              <a:off x="2346500" y="974125"/>
              <a:ext cx="1157550" cy="1572475"/>
            </a:xfrm>
            <a:custGeom>
              <a:avLst/>
              <a:gdLst/>
              <a:ahLst/>
              <a:cxnLst/>
              <a:rect l="l" t="t" r="r" b="b"/>
              <a:pathLst>
                <a:path w="46302" h="62899" extrusionOk="0">
                  <a:moveTo>
                    <a:pt x="14147" y="1"/>
                  </a:moveTo>
                  <a:cubicBezTo>
                    <a:pt x="14147" y="1"/>
                    <a:pt x="13441" y="89"/>
                    <a:pt x="12403" y="288"/>
                  </a:cubicBezTo>
                  <a:cubicBezTo>
                    <a:pt x="9954" y="729"/>
                    <a:pt x="5628" y="1744"/>
                    <a:pt x="4569" y="3201"/>
                  </a:cubicBezTo>
                  <a:cubicBezTo>
                    <a:pt x="3046" y="5297"/>
                    <a:pt x="7835" y="29155"/>
                    <a:pt x="7835" y="29155"/>
                  </a:cubicBezTo>
                  <a:cubicBezTo>
                    <a:pt x="7835" y="29155"/>
                    <a:pt x="0" y="55064"/>
                    <a:pt x="1060" y="62899"/>
                  </a:cubicBezTo>
                  <a:lnTo>
                    <a:pt x="46258" y="62899"/>
                  </a:lnTo>
                  <a:cubicBezTo>
                    <a:pt x="46302" y="61398"/>
                    <a:pt x="46214" y="59919"/>
                    <a:pt x="45971" y="58441"/>
                  </a:cubicBezTo>
                  <a:cubicBezTo>
                    <a:pt x="45574" y="56123"/>
                    <a:pt x="38975" y="34738"/>
                    <a:pt x="37629" y="31185"/>
                  </a:cubicBezTo>
                  <a:cubicBezTo>
                    <a:pt x="39549" y="21364"/>
                    <a:pt x="40100" y="5915"/>
                    <a:pt x="39769" y="4106"/>
                  </a:cubicBezTo>
                  <a:cubicBezTo>
                    <a:pt x="39438" y="2296"/>
                    <a:pt x="35929" y="1391"/>
                    <a:pt x="34296" y="1060"/>
                  </a:cubicBezTo>
                  <a:cubicBezTo>
                    <a:pt x="33502" y="906"/>
                    <a:pt x="32332" y="729"/>
                    <a:pt x="31339" y="575"/>
                  </a:cubicBezTo>
                  <a:cubicBezTo>
                    <a:pt x="30258" y="442"/>
                    <a:pt x="29397" y="332"/>
                    <a:pt x="29397" y="332"/>
                  </a:cubicBezTo>
                  <a:lnTo>
                    <a:pt x="14147" y="1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32"/>
            <p:cNvSpPr/>
            <p:nvPr/>
          </p:nvSpPr>
          <p:spPr>
            <a:xfrm>
              <a:off x="3073675" y="2140500"/>
              <a:ext cx="235625" cy="269800"/>
            </a:xfrm>
            <a:custGeom>
              <a:avLst/>
              <a:gdLst/>
              <a:ahLst/>
              <a:cxnLst/>
              <a:rect l="l" t="t" r="r" b="b"/>
              <a:pathLst>
                <a:path w="9425" h="10792" extrusionOk="0">
                  <a:moveTo>
                    <a:pt x="1" y="1"/>
                  </a:moveTo>
                  <a:lnTo>
                    <a:pt x="1" y="7504"/>
                  </a:lnTo>
                  <a:cubicBezTo>
                    <a:pt x="1" y="7504"/>
                    <a:pt x="222" y="9711"/>
                    <a:pt x="3135" y="10550"/>
                  </a:cubicBezTo>
                  <a:cubicBezTo>
                    <a:pt x="3721" y="10717"/>
                    <a:pt x="4299" y="10792"/>
                    <a:pt x="4852" y="10792"/>
                  </a:cubicBezTo>
                  <a:cubicBezTo>
                    <a:pt x="7066" y="10792"/>
                    <a:pt x="8864" y="9601"/>
                    <a:pt x="9093" y="8453"/>
                  </a:cubicBezTo>
                  <a:cubicBezTo>
                    <a:pt x="9425" y="6886"/>
                    <a:pt x="9226" y="354"/>
                    <a:pt x="9204" y="19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32"/>
            <p:cNvSpPr/>
            <p:nvPr/>
          </p:nvSpPr>
          <p:spPr>
            <a:xfrm>
              <a:off x="2529675" y="2140500"/>
              <a:ext cx="235050" cy="269800"/>
            </a:xfrm>
            <a:custGeom>
              <a:avLst/>
              <a:gdLst/>
              <a:ahLst/>
              <a:cxnLst/>
              <a:rect l="l" t="t" r="r" b="b"/>
              <a:pathLst>
                <a:path w="9402" h="10792" extrusionOk="0">
                  <a:moveTo>
                    <a:pt x="0" y="1"/>
                  </a:moveTo>
                  <a:lnTo>
                    <a:pt x="0" y="7504"/>
                  </a:lnTo>
                  <a:cubicBezTo>
                    <a:pt x="0" y="7504"/>
                    <a:pt x="199" y="9711"/>
                    <a:pt x="3134" y="10550"/>
                  </a:cubicBezTo>
                  <a:cubicBezTo>
                    <a:pt x="3716" y="10717"/>
                    <a:pt x="4292" y="10792"/>
                    <a:pt x="4843" y="10792"/>
                  </a:cubicBezTo>
                  <a:cubicBezTo>
                    <a:pt x="7051" y="10792"/>
                    <a:pt x="8863" y="9601"/>
                    <a:pt x="9093" y="8453"/>
                  </a:cubicBezTo>
                  <a:cubicBezTo>
                    <a:pt x="9402" y="6886"/>
                    <a:pt x="9225" y="354"/>
                    <a:pt x="9203" y="19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32"/>
            <p:cNvSpPr/>
            <p:nvPr/>
          </p:nvSpPr>
          <p:spPr>
            <a:xfrm>
              <a:off x="2656575" y="974125"/>
              <a:ext cx="473400" cy="299625"/>
            </a:xfrm>
            <a:custGeom>
              <a:avLst/>
              <a:gdLst/>
              <a:ahLst/>
              <a:cxnLst/>
              <a:rect l="l" t="t" r="r" b="b"/>
              <a:pathLst>
                <a:path w="18936" h="11985" extrusionOk="0">
                  <a:moveTo>
                    <a:pt x="1722" y="1"/>
                  </a:moveTo>
                  <a:cubicBezTo>
                    <a:pt x="1722" y="1"/>
                    <a:pt x="1038" y="89"/>
                    <a:pt x="0" y="288"/>
                  </a:cubicBezTo>
                  <a:cubicBezTo>
                    <a:pt x="376" y="2936"/>
                    <a:pt x="4326" y="10793"/>
                    <a:pt x="9512" y="11984"/>
                  </a:cubicBezTo>
                  <a:cubicBezTo>
                    <a:pt x="15250" y="9689"/>
                    <a:pt x="18495" y="4481"/>
                    <a:pt x="18936" y="575"/>
                  </a:cubicBezTo>
                  <a:cubicBezTo>
                    <a:pt x="17855" y="442"/>
                    <a:pt x="16994" y="332"/>
                    <a:pt x="16994" y="332"/>
                  </a:cubicBezTo>
                  <a:lnTo>
                    <a:pt x="1722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32"/>
            <p:cNvSpPr/>
            <p:nvPr/>
          </p:nvSpPr>
          <p:spPr>
            <a:xfrm>
              <a:off x="3183475" y="1337175"/>
              <a:ext cx="128575" cy="113675"/>
            </a:xfrm>
            <a:custGeom>
              <a:avLst/>
              <a:gdLst/>
              <a:ahLst/>
              <a:cxnLst/>
              <a:rect l="l" t="t" r="r" b="b"/>
              <a:pathLst>
                <a:path w="5143" h="4547" extrusionOk="0">
                  <a:moveTo>
                    <a:pt x="3664" y="0"/>
                  </a:moveTo>
                  <a:lnTo>
                    <a:pt x="1" y="221"/>
                  </a:lnTo>
                  <a:lnTo>
                    <a:pt x="1832" y="4547"/>
                  </a:lnTo>
                  <a:lnTo>
                    <a:pt x="5143" y="2472"/>
                  </a:lnTo>
                  <a:lnTo>
                    <a:pt x="3664" y="0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32"/>
            <p:cNvSpPr/>
            <p:nvPr/>
          </p:nvSpPr>
          <p:spPr>
            <a:xfrm>
              <a:off x="3011900" y="1168000"/>
              <a:ext cx="268150" cy="204900"/>
            </a:xfrm>
            <a:custGeom>
              <a:avLst/>
              <a:gdLst/>
              <a:ahLst/>
              <a:cxnLst/>
              <a:rect l="l" t="t" r="r" b="b"/>
              <a:pathLst>
                <a:path w="10726" h="8196" extrusionOk="0">
                  <a:moveTo>
                    <a:pt x="5219" y="0"/>
                  </a:moveTo>
                  <a:cubicBezTo>
                    <a:pt x="4283" y="0"/>
                    <a:pt x="3009" y="279"/>
                    <a:pt x="2604" y="522"/>
                  </a:cubicBezTo>
                  <a:cubicBezTo>
                    <a:pt x="2030" y="875"/>
                    <a:pt x="1876" y="2000"/>
                    <a:pt x="1589" y="2221"/>
                  </a:cubicBezTo>
                  <a:cubicBezTo>
                    <a:pt x="1302" y="2442"/>
                    <a:pt x="0" y="2795"/>
                    <a:pt x="0" y="3126"/>
                  </a:cubicBezTo>
                  <a:cubicBezTo>
                    <a:pt x="0" y="3409"/>
                    <a:pt x="498" y="3804"/>
                    <a:pt x="1344" y="3804"/>
                  </a:cubicBezTo>
                  <a:cubicBezTo>
                    <a:pt x="1489" y="3804"/>
                    <a:pt x="1645" y="3792"/>
                    <a:pt x="1810" y="3766"/>
                  </a:cubicBezTo>
                  <a:cubicBezTo>
                    <a:pt x="2935" y="3612"/>
                    <a:pt x="3686" y="1824"/>
                    <a:pt x="3686" y="1824"/>
                  </a:cubicBezTo>
                  <a:lnTo>
                    <a:pt x="4855" y="1691"/>
                  </a:lnTo>
                  <a:cubicBezTo>
                    <a:pt x="4855" y="1691"/>
                    <a:pt x="5407" y="6348"/>
                    <a:pt x="5959" y="6878"/>
                  </a:cubicBezTo>
                  <a:cubicBezTo>
                    <a:pt x="6047" y="6966"/>
                    <a:pt x="6753" y="8003"/>
                    <a:pt x="7857" y="8180"/>
                  </a:cubicBezTo>
                  <a:cubicBezTo>
                    <a:pt x="7932" y="8190"/>
                    <a:pt x="8008" y="8195"/>
                    <a:pt x="8086" y="8195"/>
                  </a:cubicBezTo>
                  <a:cubicBezTo>
                    <a:pt x="9141" y="8195"/>
                    <a:pt x="10342" y="7261"/>
                    <a:pt x="10527" y="6767"/>
                  </a:cubicBezTo>
                  <a:cubicBezTo>
                    <a:pt x="10726" y="6216"/>
                    <a:pt x="6775" y="478"/>
                    <a:pt x="6047" y="125"/>
                  </a:cubicBezTo>
                  <a:cubicBezTo>
                    <a:pt x="5854" y="37"/>
                    <a:pt x="5559" y="0"/>
                    <a:pt x="5219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32"/>
            <p:cNvSpPr/>
            <p:nvPr/>
          </p:nvSpPr>
          <p:spPr>
            <a:xfrm>
              <a:off x="3031750" y="1111325"/>
              <a:ext cx="78375" cy="321900"/>
            </a:xfrm>
            <a:custGeom>
              <a:avLst/>
              <a:gdLst/>
              <a:ahLst/>
              <a:cxnLst/>
              <a:rect l="l" t="t" r="r" b="b"/>
              <a:pathLst>
                <a:path w="3135" h="12876" extrusionOk="0">
                  <a:moveTo>
                    <a:pt x="2338" y="1"/>
                  </a:moveTo>
                  <a:cubicBezTo>
                    <a:pt x="2002" y="1"/>
                    <a:pt x="1744" y="207"/>
                    <a:pt x="1744" y="207"/>
                  </a:cubicBezTo>
                  <a:cubicBezTo>
                    <a:pt x="1744" y="207"/>
                    <a:pt x="1" y="10359"/>
                    <a:pt x="1" y="10668"/>
                  </a:cubicBezTo>
                  <a:cubicBezTo>
                    <a:pt x="1" y="10973"/>
                    <a:pt x="259" y="12875"/>
                    <a:pt x="500" y="12875"/>
                  </a:cubicBezTo>
                  <a:cubicBezTo>
                    <a:pt x="503" y="12875"/>
                    <a:pt x="505" y="12875"/>
                    <a:pt x="508" y="12875"/>
                  </a:cubicBezTo>
                  <a:cubicBezTo>
                    <a:pt x="773" y="12808"/>
                    <a:pt x="1612" y="11065"/>
                    <a:pt x="1612" y="11065"/>
                  </a:cubicBezTo>
                  <a:cubicBezTo>
                    <a:pt x="1612" y="11065"/>
                    <a:pt x="2825" y="3451"/>
                    <a:pt x="3134" y="494"/>
                  </a:cubicBezTo>
                  <a:cubicBezTo>
                    <a:pt x="2873" y="111"/>
                    <a:pt x="2584" y="1"/>
                    <a:pt x="2338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32"/>
            <p:cNvSpPr/>
            <p:nvPr/>
          </p:nvSpPr>
          <p:spPr>
            <a:xfrm>
              <a:off x="3029550" y="1183225"/>
              <a:ext cx="217950" cy="174425"/>
            </a:xfrm>
            <a:custGeom>
              <a:avLst/>
              <a:gdLst/>
              <a:ahLst/>
              <a:cxnLst/>
              <a:rect l="l" t="t" r="r" b="b"/>
              <a:pathLst>
                <a:path w="8718" h="6977" extrusionOk="0">
                  <a:moveTo>
                    <a:pt x="4607" y="0"/>
                  </a:moveTo>
                  <a:cubicBezTo>
                    <a:pt x="3735" y="0"/>
                    <a:pt x="965" y="1954"/>
                    <a:pt x="375" y="2914"/>
                  </a:cubicBezTo>
                  <a:cubicBezTo>
                    <a:pt x="0" y="3510"/>
                    <a:pt x="331" y="3907"/>
                    <a:pt x="640" y="4128"/>
                  </a:cubicBezTo>
                  <a:cubicBezTo>
                    <a:pt x="773" y="4194"/>
                    <a:pt x="883" y="4260"/>
                    <a:pt x="1015" y="4327"/>
                  </a:cubicBezTo>
                  <a:cubicBezTo>
                    <a:pt x="1015" y="4327"/>
                    <a:pt x="905" y="5187"/>
                    <a:pt x="1700" y="5276"/>
                  </a:cubicBezTo>
                  <a:cubicBezTo>
                    <a:pt x="1782" y="5285"/>
                    <a:pt x="1860" y="5290"/>
                    <a:pt x="1938" y="5290"/>
                  </a:cubicBezTo>
                  <a:cubicBezTo>
                    <a:pt x="2048" y="5290"/>
                    <a:pt x="2157" y="5279"/>
                    <a:pt x="2273" y="5254"/>
                  </a:cubicBezTo>
                  <a:cubicBezTo>
                    <a:pt x="2498" y="5926"/>
                    <a:pt x="2817" y="6108"/>
                    <a:pt x="3257" y="6108"/>
                  </a:cubicBezTo>
                  <a:cubicBezTo>
                    <a:pt x="3337" y="6108"/>
                    <a:pt x="3421" y="6102"/>
                    <a:pt x="3509" y="6092"/>
                  </a:cubicBezTo>
                  <a:cubicBezTo>
                    <a:pt x="3598" y="6313"/>
                    <a:pt x="3752" y="6490"/>
                    <a:pt x="3907" y="6644"/>
                  </a:cubicBezTo>
                  <a:cubicBezTo>
                    <a:pt x="4127" y="6843"/>
                    <a:pt x="4392" y="6953"/>
                    <a:pt x="4657" y="6975"/>
                  </a:cubicBezTo>
                  <a:cubicBezTo>
                    <a:pt x="4664" y="6976"/>
                    <a:pt x="4672" y="6976"/>
                    <a:pt x="4681" y="6976"/>
                  </a:cubicBezTo>
                  <a:cubicBezTo>
                    <a:pt x="5176" y="6976"/>
                    <a:pt x="7996" y="5753"/>
                    <a:pt x="8365" y="5276"/>
                  </a:cubicBezTo>
                  <a:cubicBezTo>
                    <a:pt x="8718" y="4790"/>
                    <a:pt x="5738" y="67"/>
                    <a:pt x="4635" y="1"/>
                  </a:cubicBezTo>
                  <a:cubicBezTo>
                    <a:pt x="4626" y="1"/>
                    <a:pt x="4616" y="0"/>
                    <a:pt x="4607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32"/>
            <p:cNvSpPr/>
            <p:nvPr/>
          </p:nvSpPr>
          <p:spPr>
            <a:xfrm>
              <a:off x="3045550" y="1224625"/>
              <a:ext cx="112025" cy="66775"/>
            </a:xfrm>
            <a:custGeom>
              <a:avLst/>
              <a:gdLst/>
              <a:ahLst/>
              <a:cxnLst/>
              <a:rect l="l" t="t" r="r" b="b"/>
              <a:pathLst>
                <a:path w="4481" h="2671" extrusionOk="0">
                  <a:moveTo>
                    <a:pt x="4480" y="0"/>
                  </a:moveTo>
                  <a:cubicBezTo>
                    <a:pt x="4414" y="22"/>
                    <a:pt x="2737" y="398"/>
                    <a:pt x="2075" y="618"/>
                  </a:cubicBezTo>
                  <a:cubicBezTo>
                    <a:pt x="1192" y="993"/>
                    <a:pt x="486" y="1633"/>
                    <a:pt x="0" y="2472"/>
                  </a:cubicBezTo>
                  <a:cubicBezTo>
                    <a:pt x="133" y="2538"/>
                    <a:pt x="243" y="2604"/>
                    <a:pt x="375" y="2671"/>
                  </a:cubicBezTo>
                  <a:cubicBezTo>
                    <a:pt x="486" y="2384"/>
                    <a:pt x="1016" y="1942"/>
                    <a:pt x="1501" y="1589"/>
                  </a:cubicBezTo>
                  <a:cubicBezTo>
                    <a:pt x="1964" y="1236"/>
                    <a:pt x="4414" y="44"/>
                    <a:pt x="4480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072025" y="1267650"/>
              <a:ext cx="97675" cy="47850"/>
            </a:xfrm>
            <a:custGeom>
              <a:avLst/>
              <a:gdLst/>
              <a:ahLst/>
              <a:cxnLst/>
              <a:rect l="l" t="t" r="r" b="b"/>
              <a:pathLst>
                <a:path w="3907" h="1914" extrusionOk="0">
                  <a:moveTo>
                    <a:pt x="3907" y="1"/>
                  </a:moveTo>
                  <a:cubicBezTo>
                    <a:pt x="3863" y="1"/>
                    <a:pt x="1832" y="332"/>
                    <a:pt x="1016" y="950"/>
                  </a:cubicBezTo>
                  <a:cubicBezTo>
                    <a:pt x="641" y="1237"/>
                    <a:pt x="310" y="1546"/>
                    <a:pt x="1" y="1899"/>
                  </a:cubicBezTo>
                  <a:cubicBezTo>
                    <a:pt x="83" y="1908"/>
                    <a:pt x="161" y="1913"/>
                    <a:pt x="239" y="1913"/>
                  </a:cubicBezTo>
                  <a:cubicBezTo>
                    <a:pt x="349" y="1913"/>
                    <a:pt x="458" y="1902"/>
                    <a:pt x="574" y="1877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117275" y="1312350"/>
              <a:ext cx="64575" cy="36975"/>
            </a:xfrm>
            <a:custGeom>
              <a:avLst/>
              <a:gdLst/>
              <a:ahLst/>
              <a:cxnLst/>
              <a:rect l="l" t="t" r="r" b="b"/>
              <a:pathLst>
                <a:path w="2583" h="1479" extrusionOk="0">
                  <a:moveTo>
                    <a:pt x="2582" y="0"/>
                  </a:moveTo>
                  <a:lnTo>
                    <a:pt x="0" y="927"/>
                  </a:lnTo>
                  <a:cubicBezTo>
                    <a:pt x="89" y="1148"/>
                    <a:pt x="243" y="1325"/>
                    <a:pt x="398" y="1479"/>
                  </a:cubicBezTo>
                  <a:cubicBezTo>
                    <a:pt x="1324" y="1082"/>
                    <a:pt x="2582" y="0"/>
                    <a:pt x="2582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3136025" y="1330550"/>
              <a:ext cx="512050" cy="599400"/>
            </a:xfrm>
            <a:custGeom>
              <a:avLst/>
              <a:gdLst/>
              <a:ahLst/>
              <a:cxnLst/>
              <a:rect l="l" t="t" r="r" b="b"/>
              <a:pathLst>
                <a:path w="20482" h="23976" extrusionOk="0">
                  <a:moveTo>
                    <a:pt x="7151" y="1"/>
                  </a:moveTo>
                  <a:lnTo>
                    <a:pt x="1" y="4282"/>
                  </a:lnTo>
                  <a:cubicBezTo>
                    <a:pt x="1" y="4282"/>
                    <a:pt x="7151" y="19885"/>
                    <a:pt x="8828" y="21651"/>
                  </a:cubicBezTo>
                  <a:cubicBezTo>
                    <a:pt x="10087" y="22959"/>
                    <a:pt x="12024" y="23976"/>
                    <a:pt x="14101" y="23976"/>
                  </a:cubicBezTo>
                  <a:cubicBezTo>
                    <a:pt x="14828" y="23976"/>
                    <a:pt x="15572" y="23851"/>
                    <a:pt x="16310" y="23571"/>
                  </a:cubicBezTo>
                  <a:cubicBezTo>
                    <a:pt x="19157" y="22512"/>
                    <a:pt x="20481" y="19576"/>
                    <a:pt x="19775" y="16641"/>
                  </a:cubicBezTo>
                  <a:cubicBezTo>
                    <a:pt x="19091" y="13706"/>
                    <a:pt x="7151" y="1"/>
                    <a:pt x="7151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2579325" y="1325600"/>
              <a:ext cx="614100" cy="706225"/>
            </a:xfrm>
            <a:custGeom>
              <a:avLst/>
              <a:gdLst/>
              <a:ahLst/>
              <a:cxnLst/>
              <a:rect l="l" t="t" r="r" b="b"/>
              <a:pathLst>
                <a:path w="24564" h="28249" extrusionOk="0">
                  <a:moveTo>
                    <a:pt x="1" y="0"/>
                  </a:moveTo>
                  <a:lnTo>
                    <a:pt x="950" y="28249"/>
                  </a:lnTo>
                  <a:lnTo>
                    <a:pt x="23924" y="28249"/>
                  </a:lnTo>
                  <a:lnTo>
                    <a:pt x="24564" y="7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2433675" y="1429600"/>
              <a:ext cx="185950" cy="253425"/>
            </a:xfrm>
            <a:custGeom>
              <a:avLst/>
              <a:gdLst/>
              <a:ahLst/>
              <a:cxnLst/>
              <a:rect l="l" t="t" r="r" b="b"/>
              <a:pathLst>
                <a:path w="7438" h="10137" extrusionOk="0">
                  <a:moveTo>
                    <a:pt x="6144" y="0"/>
                  </a:moveTo>
                  <a:cubicBezTo>
                    <a:pt x="5769" y="0"/>
                    <a:pt x="5394" y="120"/>
                    <a:pt x="5076" y="342"/>
                  </a:cubicBezTo>
                  <a:cubicBezTo>
                    <a:pt x="4414" y="850"/>
                    <a:pt x="1369" y="4491"/>
                    <a:pt x="795" y="6014"/>
                  </a:cubicBezTo>
                  <a:cubicBezTo>
                    <a:pt x="221" y="7559"/>
                    <a:pt x="0" y="9324"/>
                    <a:pt x="905" y="9788"/>
                  </a:cubicBezTo>
                  <a:cubicBezTo>
                    <a:pt x="1332" y="10007"/>
                    <a:pt x="1818" y="10137"/>
                    <a:pt x="2361" y="10137"/>
                  </a:cubicBezTo>
                  <a:cubicBezTo>
                    <a:pt x="2968" y="10137"/>
                    <a:pt x="3646" y="9974"/>
                    <a:pt x="4392" y="9589"/>
                  </a:cubicBezTo>
                  <a:cubicBezTo>
                    <a:pt x="5805" y="8861"/>
                    <a:pt x="6356" y="6764"/>
                    <a:pt x="6356" y="6698"/>
                  </a:cubicBezTo>
                  <a:cubicBezTo>
                    <a:pt x="6356" y="6610"/>
                    <a:pt x="7438" y="1070"/>
                    <a:pt x="7438" y="1070"/>
                  </a:cubicBezTo>
                  <a:cubicBezTo>
                    <a:pt x="7438" y="1070"/>
                    <a:pt x="7151" y="210"/>
                    <a:pt x="6577" y="55"/>
                  </a:cubicBezTo>
                  <a:cubicBezTo>
                    <a:pt x="6435" y="18"/>
                    <a:pt x="6289" y="0"/>
                    <a:pt x="6144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2555050" y="1430475"/>
              <a:ext cx="156175" cy="207575"/>
            </a:xfrm>
            <a:custGeom>
              <a:avLst/>
              <a:gdLst/>
              <a:ahLst/>
              <a:cxnLst/>
              <a:rect l="l" t="t" r="r" b="b"/>
              <a:pathLst>
                <a:path w="6247" h="8303" extrusionOk="0">
                  <a:moveTo>
                    <a:pt x="1860" y="1"/>
                  </a:moveTo>
                  <a:cubicBezTo>
                    <a:pt x="1807" y="1"/>
                    <a:pt x="1760" y="7"/>
                    <a:pt x="1722" y="20"/>
                  </a:cubicBezTo>
                  <a:cubicBezTo>
                    <a:pt x="1104" y="241"/>
                    <a:pt x="861" y="1102"/>
                    <a:pt x="1236" y="1344"/>
                  </a:cubicBezTo>
                  <a:cubicBezTo>
                    <a:pt x="883" y="1477"/>
                    <a:pt x="619" y="1808"/>
                    <a:pt x="574" y="2205"/>
                  </a:cubicBezTo>
                  <a:cubicBezTo>
                    <a:pt x="486" y="2602"/>
                    <a:pt x="1060" y="2911"/>
                    <a:pt x="1060" y="2911"/>
                  </a:cubicBezTo>
                  <a:cubicBezTo>
                    <a:pt x="773" y="3066"/>
                    <a:pt x="508" y="3242"/>
                    <a:pt x="265" y="3441"/>
                  </a:cubicBezTo>
                  <a:cubicBezTo>
                    <a:pt x="89" y="3684"/>
                    <a:pt x="310" y="4545"/>
                    <a:pt x="508" y="4655"/>
                  </a:cubicBezTo>
                  <a:cubicBezTo>
                    <a:pt x="243" y="5317"/>
                    <a:pt x="1" y="5648"/>
                    <a:pt x="89" y="5935"/>
                  </a:cubicBezTo>
                  <a:cubicBezTo>
                    <a:pt x="177" y="6244"/>
                    <a:pt x="1832" y="7745"/>
                    <a:pt x="2384" y="7965"/>
                  </a:cubicBezTo>
                  <a:cubicBezTo>
                    <a:pt x="2734" y="8113"/>
                    <a:pt x="3527" y="8302"/>
                    <a:pt x="4157" y="8302"/>
                  </a:cubicBezTo>
                  <a:cubicBezTo>
                    <a:pt x="4561" y="8302"/>
                    <a:pt x="4898" y="8225"/>
                    <a:pt x="5010" y="8009"/>
                  </a:cubicBezTo>
                  <a:cubicBezTo>
                    <a:pt x="5077" y="7943"/>
                    <a:pt x="5099" y="7833"/>
                    <a:pt x="5099" y="7745"/>
                  </a:cubicBezTo>
                  <a:cubicBezTo>
                    <a:pt x="5077" y="7391"/>
                    <a:pt x="4569" y="7237"/>
                    <a:pt x="4326" y="7149"/>
                  </a:cubicBezTo>
                  <a:cubicBezTo>
                    <a:pt x="3766" y="6825"/>
                    <a:pt x="3226" y="6460"/>
                    <a:pt x="2708" y="6073"/>
                  </a:cubicBezTo>
                  <a:lnTo>
                    <a:pt x="2708" y="6073"/>
                  </a:lnTo>
                  <a:cubicBezTo>
                    <a:pt x="2897" y="6150"/>
                    <a:pt x="3863" y="6701"/>
                    <a:pt x="4515" y="6701"/>
                  </a:cubicBezTo>
                  <a:cubicBezTo>
                    <a:pt x="4756" y="6701"/>
                    <a:pt x="4955" y="6625"/>
                    <a:pt x="5054" y="6420"/>
                  </a:cubicBezTo>
                  <a:cubicBezTo>
                    <a:pt x="5430" y="5626"/>
                    <a:pt x="3973" y="4831"/>
                    <a:pt x="3554" y="4589"/>
                  </a:cubicBezTo>
                  <a:cubicBezTo>
                    <a:pt x="3068" y="4236"/>
                    <a:pt x="2605" y="3860"/>
                    <a:pt x="2163" y="3441"/>
                  </a:cubicBezTo>
                  <a:lnTo>
                    <a:pt x="2163" y="3441"/>
                  </a:lnTo>
                  <a:cubicBezTo>
                    <a:pt x="2201" y="3460"/>
                    <a:pt x="3840" y="4256"/>
                    <a:pt x="4701" y="4256"/>
                  </a:cubicBezTo>
                  <a:cubicBezTo>
                    <a:pt x="4856" y="4256"/>
                    <a:pt x="4986" y="4230"/>
                    <a:pt x="5077" y="4169"/>
                  </a:cubicBezTo>
                  <a:cubicBezTo>
                    <a:pt x="5143" y="4125"/>
                    <a:pt x="5187" y="4059"/>
                    <a:pt x="5231" y="3993"/>
                  </a:cubicBezTo>
                  <a:cubicBezTo>
                    <a:pt x="5430" y="3551"/>
                    <a:pt x="4746" y="2911"/>
                    <a:pt x="4723" y="2889"/>
                  </a:cubicBezTo>
                  <a:cubicBezTo>
                    <a:pt x="4726" y="2889"/>
                    <a:pt x="4729" y="2888"/>
                    <a:pt x="4732" y="2888"/>
                  </a:cubicBezTo>
                  <a:cubicBezTo>
                    <a:pt x="4811" y="2888"/>
                    <a:pt x="5062" y="3073"/>
                    <a:pt x="5382" y="3073"/>
                  </a:cubicBezTo>
                  <a:cubicBezTo>
                    <a:pt x="5487" y="3073"/>
                    <a:pt x="5600" y="3053"/>
                    <a:pt x="5717" y="3000"/>
                  </a:cubicBezTo>
                  <a:cubicBezTo>
                    <a:pt x="6246" y="2757"/>
                    <a:pt x="6246" y="2029"/>
                    <a:pt x="5717" y="1808"/>
                  </a:cubicBezTo>
                  <a:cubicBezTo>
                    <a:pt x="5219" y="1538"/>
                    <a:pt x="2692" y="1"/>
                    <a:pt x="1860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2599750" y="1466675"/>
              <a:ext cx="91050" cy="63625"/>
            </a:xfrm>
            <a:custGeom>
              <a:avLst/>
              <a:gdLst/>
              <a:ahLst/>
              <a:cxnLst/>
              <a:rect l="l" t="t" r="r" b="b"/>
              <a:pathLst>
                <a:path w="3642" h="2545" extrusionOk="0">
                  <a:moveTo>
                    <a:pt x="112" y="1"/>
                  </a:moveTo>
                  <a:cubicBezTo>
                    <a:pt x="64" y="1"/>
                    <a:pt x="26" y="9"/>
                    <a:pt x="0" y="29"/>
                  </a:cubicBezTo>
                  <a:cubicBezTo>
                    <a:pt x="574" y="382"/>
                    <a:pt x="2538" y="1618"/>
                    <a:pt x="3443" y="2545"/>
                  </a:cubicBezTo>
                  <a:cubicBezTo>
                    <a:pt x="3642" y="2103"/>
                    <a:pt x="2958" y="1463"/>
                    <a:pt x="2935" y="1441"/>
                  </a:cubicBezTo>
                  <a:cubicBezTo>
                    <a:pt x="2935" y="1441"/>
                    <a:pt x="717" y="1"/>
                    <a:pt x="112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2578775" y="1554550"/>
              <a:ext cx="103750" cy="69550"/>
            </a:xfrm>
            <a:custGeom>
              <a:avLst/>
              <a:gdLst/>
              <a:ahLst/>
              <a:cxnLst/>
              <a:rect l="l" t="t" r="r" b="b"/>
              <a:pathLst>
                <a:path w="4150" h="2782" extrusionOk="0">
                  <a:moveTo>
                    <a:pt x="1" y="1"/>
                  </a:moveTo>
                  <a:lnTo>
                    <a:pt x="1" y="1"/>
                  </a:lnTo>
                  <a:cubicBezTo>
                    <a:pt x="332" y="464"/>
                    <a:pt x="707" y="906"/>
                    <a:pt x="1104" y="1325"/>
                  </a:cubicBezTo>
                  <a:cubicBezTo>
                    <a:pt x="1678" y="2031"/>
                    <a:pt x="3355" y="2274"/>
                    <a:pt x="4150" y="2782"/>
                  </a:cubicBezTo>
                  <a:cubicBezTo>
                    <a:pt x="4105" y="2428"/>
                    <a:pt x="3620" y="2252"/>
                    <a:pt x="3377" y="2186"/>
                  </a:cubicBezTo>
                  <a:cubicBezTo>
                    <a:pt x="2803" y="1855"/>
                    <a:pt x="2252" y="1480"/>
                    <a:pt x="1722" y="108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1927175" y="1550150"/>
              <a:ext cx="599200" cy="366400"/>
            </a:xfrm>
            <a:custGeom>
              <a:avLst/>
              <a:gdLst/>
              <a:ahLst/>
              <a:cxnLst/>
              <a:rect l="l" t="t" r="r" b="b"/>
              <a:pathLst>
                <a:path w="23968" h="14656" extrusionOk="0">
                  <a:moveTo>
                    <a:pt x="20856" y="0"/>
                  </a:moveTo>
                  <a:cubicBezTo>
                    <a:pt x="20856" y="0"/>
                    <a:pt x="2605" y="3620"/>
                    <a:pt x="1303" y="7129"/>
                  </a:cubicBezTo>
                  <a:cubicBezTo>
                    <a:pt x="1" y="10638"/>
                    <a:pt x="1788" y="14544"/>
                    <a:pt x="6114" y="14654"/>
                  </a:cubicBezTo>
                  <a:cubicBezTo>
                    <a:pt x="6154" y="14655"/>
                    <a:pt x="6195" y="14656"/>
                    <a:pt x="6236" y="14656"/>
                  </a:cubicBezTo>
                  <a:cubicBezTo>
                    <a:pt x="10594" y="14656"/>
                    <a:pt x="19901" y="8912"/>
                    <a:pt x="23968" y="6136"/>
                  </a:cubicBezTo>
                  <a:cubicBezTo>
                    <a:pt x="23372" y="4635"/>
                    <a:pt x="20856" y="0"/>
                    <a:pt x="20856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2610225" y="499425"/>
              <a:ext cx="164450" cy="164500"/>
            </a:xfrm>
            <a:custGeom>
              <a:avLst/>
              <a:gdLst/>
              <a:ahLst/>
              <a:cxnLst/>
              <a:rect l="l" t="t" r="r" b="b"/>
              <a:pathLst>
                <a:path w="6578" h="6580" extrusionOk="0">
                  <a:moveTo>
                    <a:pt x="2434" y="0"/>
                  </a:moveTo>
                  <a:cubicBezTo>
                    <a:pt x="2195" y="0"/>
                    <a:pt x="1942" y="74"/>
                    <a:pt x="1678" y="252"/>
                  </a:cubicBezTo>
                  <a:cubicBezTo>
                    <a:pt x="1" y="1355"/>
                    <a:pt x="1281" y="3408"/>
                    <a:pt x="2207" y="4092"/>
                  </a:cubicBezTo>
                  <a:cubicBezTo>
                    <a:pt x="3323" y="4888"/>
                    <a:pt x="3984" y="6580"/>
                    <a:pt x="4794" y="6580"/>
                  </a:cubicBezTo>
                  <a:cubicBezTo>
                    <a:pt x="4994" y="6580"/>
                    <a:pt x="5203" y="6477"/>
                    <a:pt x="5430" y="6233"/>
                  </a:cubicBezTo>
                  <a:cubicBezTo>
                    <a:pt x="6577" y="5019"/>
                    <a:pt x="4503" y="1929"/>
                    <a:pt x="4503" y="1929"/>
                  </a:cubicBezTo>
                  <a:cubicBezTo>
                    <a:pt x="4503" y="1929"/>
                    <a:pt x="3654" y="0"/>
                    <a:pt x="2434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3027900" y="499425"/>
              <a:ext cx="164425" cy="164500"/>
            </a:xfrm>
            <a:custGeom>
              <a:avLst/>
              <a:gdLst/>
              <a:ahLst/>
              <a:cxnLst/>
              <a:rect l="l" t="t" r="r" b="b"/>
              <a:pathLst>
                <a:path w="6577" h="6580" extrusionOk="0">
                  <a:moveTo>
                    <a:pt x="4164" y="0"/>
                  </a:moveTo>
                  <a:cubicBezTo>
                    <a:pt x="2939" y="0"/>
                    <a:pt x="2075" y="1929"/>
                    <a:pt x="2075" y="1929"/>
                  </a:cubicBezTo>
                  <a:cubicBezTo>
                    <a:pt x="2075" y="1929"/>
                    <a:pt x="0" y="5019"/>
                    <a:pt x="1148" y="6233"/>
                  </a:cubicBezTo>
                  <a:cubicBezTo>
                    <a:pt x="1375" y="6477"/>
                    <a:pt x="1584" y="6580"/>
                    <a:pt x="1785" y="6580"/>
                  </a:cubicBezTo>
                  <a:cubicBezTo>
                    <a:pt x="2601" y="6580"/>
                    <a:pt x="3272" y="4888"/>
                    <a:pt x="4370" y="4092"/>
                  </a:cubicBezTo>
                  <a:cubicBezTo>
                    <a:pt x="5319" y="3408"/>
                    <a:pt x="6577" y="1355"/>
                    <a:pt x="4922" y="252"/>
                  </a:cubicBezTo>
                  <a:cubicBezTo>
                    <a:pt x="4658" y="74"/>
                    <a:pt x="4404" y="0"/>
                    <a:pt x="4164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2699600" y="745150"/>
              <a:ext cx="391775" cy="473975"/>
            </a:xfrm>
            <a:custGeom>
              <a:avLst/>
              <a:gdLst/>
              <a:ahLst/>
              <a:cxnLst/>
              <a:rect l="l" t="t" r="r" b="b"/>
              <a:pathLst>
                <a:path w="15671" h="18959" extrusionOk="0">
                  <a:moveTo>
                    <a:pt x="4746" y="1"/>
                  </a:moveTo>
                  <a:lnTo>
                    <a:pt x="4746" y="1"/>
                  </a:lnTo>
                  <a:cubicBezTo>
                    <a:pt x="4790" y="111"/>
                    <a:pt x="4657" y="5320"/>
                    <a:pt x="4039" y="6732"/>
                  </a:cubicBezTo>
                  <a:cubicBezTo>
                    <a:pt x="3179" y="8696"/>
                    <a:pt x="1" y="9160"/>
                    <a:pt x="1" y="9160"/>
                  </a:cubicBezTo>
                  <a:cubicBezTo>
                    <a:pt x="1" y="9160"/>
                    <a:pt x="3289" y="18076"/>
                    <a:pt x="8056" y="18959"/>
                  </a:cubicBezTo>
                  <a:cubicBezTo>
                    <a:pt x="11962" y="17392"/>
                    <a:pt x="14522" y="12713"/>
                    <a:pt x="15670" y="9535"/>
                  </a:cubicBezTo>
                  <a:cubicBezTo>
                    <a:pt x="12691" y="9116"/>
                    <a:pt x="11896" y="7681"/>
                    <a:pt x="11742" y="6335"/>
                  </a:cubicBezTo>
                  <a:cubicBezTo>
                    <a:pt x="11631" y="5187"/>
                    <a:pt x="11300" y="155"/>
                    <a:pt x="11300" y="155"/>
                  </a:cubicBezTo>
                  <a:lnTo>
                    <a:pt x="4746" y="1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2701825" y="358950"/>
              <a:ext cx="402775" cy="459625"/>
            </a:xfrm>
            <a:custGeom>
              <a:avLst/>
              <a:gdLst/>
              <a:ahLst/>
              <a:cxnLst/>
              <a:rect l="l" t="t" r="r" b="b"/>
              <a:pathLst>
                <a:path w="16111" h="18385" extrusionOk="0">
                  <a:moveTo>
                    <a:pt x="12646" y="0"/>
                  </a:moveTo>
                  <a:cubicBezTo>
                    <a:pt x="11631" y="1611"/>
                    <a:pt x="9909" y="3156"/>
                    <a:pt x="7504" y="3553"/>
                  </a:cubicBezTo>
                  <a:cubicBezTo>
                    <a:pt x="5120" y="3951"/>
                    <a:pt x="4480" y="3642"/>
                    <a:pt x="2339" y="4083"/>
                  </a:cubicBezTo>
                  <a:cubicBezTo>
                    <a:pt x="2295" y="4083"/>
                    <a:pt x="2273" y="4083"/>
                    <a:pt x="2229" y="4105"/>
                  </a:cubicBezTo>
                  <a:cubicBezTo>
                    <a:pt x="883" y="4458"/>
                    <a:pt x="0" y="5782"/>
                    <a:pt x="221" y="7173"/>
                  </a:cubicBezTo>
                  <a:cubicBezTo>
                    <a:pt x="640" y="10108"/>
                    <a:pt x="1412" y="13043"/>
                    <a:pt x="2428" y="14654"/>
                  </a:cubicBezTo>
                  <a:cubicBezTo>
                    <a:pt x="4304" y="17634"/>
                    <a:pt x="6930" y="18384"/>
                    <a:pt x="8386" y="18384"/>
                  </a:cubicBezTo>
                  <a:cubicBezTo>
                    <a:pt x="10152" y="18384"/>
                    <a:pt x="14058" y="16420"/>
                    <a:pt x="15073" y="12138"/>
                  </a:cubicBezTo>
                  <a:cubicBezTo>
                    <a:pt x="15338" y="11057"/>
                    <a:pt x="15559" y="9909"/>
                    <a:pt x="15736" y="8784"/>
                  </a:cubicBezTo>
                  <a:cubicBezTo>
                    <a:pt x="16111" y="6533"/>
                    <a:pt x="15405" y="4216"/>
                    <a:pt x="13838" y="2560"/>
                  </a:cubicBezTo>
                  <a:cubicBezTo>
                    <a:pt x="13153" y="1876"/>
                    <a:pt x="12734" y="971"/>
                    <a:pt x="12646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2816575" y="543625"/>
              <a:ext cx="39200" cy="38800"/>
            </a:xfrm>
            <a:custGeom>
              <a:avLst/>
              <a:gdLst/>
              <a:ahLst/>
              <a:cxnLst/>
              <a:rect l="l" t="t" r="r" b="b"/>
              <a:pathLst>
                <a:path w="1568" h="1552" extrusionOk="0">
                  <a:moveTo>
                    <a:pt x="843" y="1"/>
                  </a:moveTo>
                  <a:cubicBezTo>
                    <a:pt x="820" y="1"/>
                    <a:pt x="796" y="3"/>
                    <a:pt x="773" y="7"/>
                  </a:cubicBezTo>
                  <a:cubicBezTo>
                    <a:pt x="442" y="7"/>
                    <a:pt x="177" y="205"/>
                    <a:pt x="67" y="492"/>
                  </a:cubicBezTo>
                  <a:cubicBezTo>
                    <a:pt x="23" y="580"/>
                    <a:pt x="0" y="691"/>
                    <a:pt x="0" y="801"/>
                  </a:cubicBezTo>
                  <a:lnTo>
                    <a:pt x="45" y="978"/>
                  </a:lnTo>
                  <a:cubicBezTo>
                    <a:pt x="67" y="1110"/>
                    <a:pt x="155" y="1242"/>
                    <a:pt x="243" y="1331"/>
                  </a:cubicBezTo>
                  <a:cubicBezTo>
                    <a:pt x="309" y="1375"/>
                    <a:pt x="354" y="1419"/>
                    <a:pt x="420" y="1463"/>
                  </a:cubicBezTo>
                  <a:cubicBezTo>
                    <a:pt x="530" y="1529"/>
                    <a:pt x="663" y="1551"/>
                    <a:pt x="795" y="1551"/>
                  </a:cubicBezTo>
                  <a:cubicBezTo>
                    <a:pt x="905" y="1551"/>
                    <a:pt x="994" y="1529"/>
                    <a:pt x="1082" y="1485"/>
                  </a:cubicBezTo>
                  <a:cubicBezTo>
                    <a:pt x="1281" y="1397"/>
                    <a:pt x="1435" y="1242"/>
                    <a:pt x="1501" y="1044"/>
                  </a:cubicBezTo>
                  <a:cubicBezTo>
                    <a:pt x="1545" y="955"/>
                    <a:pt x="1567" y="867"/>
                    <a:pt x="1567" y="757"/>
                  </a:cubicBezTo>
                  <a:lnTo>
                    <a:pt x="1523" y="558"/>
                  </a:lnTo>
                  <a:cubicBezTo>
                    <a:pt x="1501" y="426"/>
                    <a:pt x="1413" y="315"/>
                    <a:pt x="1325" y="205"/>
                  </a:cubicBezTo>
                  <a:lnTo>
                    <a:pt x="1148" y="95"/>
                  </a:lnTo>
                  <a:cubicBezTo>
                    <a:pt x="1057" y="40"/>
                    <a:pt x="952" y="1"/>
                    <a:pt x="84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2944025" y="543625"/>
              <a:ext cx="39200" cy="38800"/>
            </a:xfrm>
            <a:custGeom>
              <a:avLst/>
              <a:gdLst/>
              <a:ahLst/>
              <a:cxnLst/>
              <a:rect l="l" t="t" r="r" b="b"/>
              <a:pathLst>
                <a:path w="1568" h="1552" extrusionOk="0">
                  <a:moveTo>
                    <a:pt x="843" y="1"/>
                  </a:moveTo>
                  <a:cubicBezTo>
                    <a:pt x="820" y="1"/>
                    <a:pt x="796" y="3"/>
                    <a:pt x="773" y="7"/>
                  </a:cubicBezTo>
                  <a:cubicBezTo>
                    <a:pt x="464" y="7"/>
                    <a:pt x="177" y="205"/>
                    <a:pt x="67" y="492"/>
                  </a:cubicBezTo>
                  <a:cubicBezTo>
                    <a:pt x="23" y="580"/>
                    <a:pt x="1" y="691"/>
                    <a:pt x="23" y="801"/>
                  </a:cubicBezTo>
                  <a:lnTo>
                    <a:pt x="45" y="978"/>
                  </a:lnTo>
                  <a:cubicBezTo>
                    <a:pt x="89" y="1110"/>
                    <a:pt x="155" y="1242"/>
                    <a:pt x="265" y="1331"/>
                  </a:cubicBezTo>
                  <a:cubicBezTo>
                    <a:pt x="310" y="1375"/>
                    <a:pt x="376" y="1419"/>
                    <a:pt x="420" y="1463"/>
                  </a:cubicBezTo>
                  <a:cubicBezTo>
                    <a:pt x="552" y="1529"/>
                    <a:pt x="685" y="1551"/>
                    <a:pt x="817" y="1551"/>
                  </a:cubicBezTo>
                  <a:cubicBezTo>
                    <a:pt x="905" y="1551"/>
                    <a:pt x="1016" y="1529"/>
                    <a:pt x="1104" y="1485"/>
                  </a:cubicBezTo>
                  <a:cubicBezTo>
                    <a:pt x="1192" y="1441"/>
                    <a:pt x="1281" y="1397"/>
                    <a:pt x="1347" y="1309"/>
                  </a:cubicBezTo>
                  <a:cubicBezTo>
                    <a:pt x="1479" y="1154"/>
                    <a:pt x="1567" y="955"/>
                    <a:pt x="1567" y="757"/>
                  </a:cubicBezTo>
                  <a:cubicBezTo>
                    <a:pt x="1567" y="691"/>
                    <a:pt x="1545" y="624"/>
                    <a:pt x="1545" y="558"/>
                  </a:cubicBezTo>
                  <a:cubicBezTo>
                    <a:pt x="1501" y="426"/>
                    <a:pt x="1435" y="315"/>
                    <a:pt x="1325" y="205"/>
                  </a:cubicBezTo>
                  <a:cubicBezTo>
                    <a:pt x="1281" y="183"/>
                    <a:pt x="1214" y="139"/>
                    <a:pt x="1170" y="95"/>
                  </a:cubicBezTo>
                  <a:cubicBezTo>
                    <a:pt x="1061" y="40"/>
                    <a:pt x="952" y="1"/>
                    <a:pt x="84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2800575" y="485275"/>
              <a:ext cx="65125" cy="31500"/>
            </a:xfrm>
            <a:custGeom>
              <a:avLst/>
              <a:gdLst/>
              <a:ahLst/>
              <a:cxnLst/>
              <a:rect l="l" t="t" r="r" b="b"/>
              <a:pathLst>
                <a:path w="2605" h="1260" extrusionOk="0">
                  <a:moveTo>
                    <a:pt x="1330" y="1"/>
                  </a:moveTo>
                  <a:cubicBezTo>
                    <a:pt x="1321" y="1"/>
                    <a:pt x="1312" y="1"/>
                    <a:pt x="1303" y="1"/>
                  </a:cubicBezTo>
                  <a:cubicBezTo>
                    <a:pt x="398" y="23"/>
                    <a:pt x="0" y="1259"/>
                    <a:pt x="0" y="1259"/>
                  </a:cubicBezTo>
                  <a:cubicBezTo>
                    <a:pt x="420" y="1016"/>
                    <a:pt x="861" y="840"/>
                    <a:pt x="1303" y="729"/>
                  </a:cubicBezTo>
                  <a:cubicBezTo>
                    <a:pt x="1436" y="716"/>
                    <a:pt x="1570" y="709"/>
                    <a:pt x="1703" y="709"/>
                  </a:cubicBezTo>
                  <a:cubicBezTo>
                    <a:pt x="2009" y="709"/>
                    <a:pt x="2312" y="747"/>
                    <a:pt x="2605" y="840"/>
                  </a:cubicBezTo>
                  <a:cubicBezTo>
                    <a:pt x="2605" y="840"/>
                    <a:pt x="2045" y="1"/>
                    <a:pt x="1330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2932450" y="485275"/>
              <a:ext cx="65125" cy="31500"/>
            </a:xfrm>
            <a:custGeom>
              <a:avLst/>
              <a:gdLst/>
              <a:ahLst/>
              <a:cxnLst/>
              <a:rect l="l" t="t" r="r" b="b"/>
              <a:pathLst>
                <a:path w="2605" h="1260" extrusionOk="0">
                  <a:moveTo>
                    <a:pt x="1275" y="1"/>
                  </a:moveTo>
                  <a:cubicBezTo>
                    <a:pt x="581" y="1"/>
                    <a:pt x="0" y="840"/>
                    <a:pt x="0" y="840"/>
                  </a:cubicBezTo>
                  <a:cubicBezTo>
                    <a:pt x="292" y="747"/>
                    <a:pt x="596" y="709"/>
                    <a:pt x="902" y="709"/>
                  </a:cubicBezTo>
                  <a:cubicBezTo>
                    <a:pt x="1035" y="709"/>
                    <a:pt x="1169" y="716"/>
                    <a:pt x="1302" y="729"/>
                  </a:cubicBezTo>
                  <a:cubicBezTo>
                    <a:pt x="1766" y="840"/>
                    <a:pt x="2207" y="1016"/>
                    <a:pt x="2604" y="1259"/>
                  </a:cubicBezTo>
                  <a:cubicBezTo>
                    <a:pt x="2604" y="1259"/>
                    <a:pt x="2207" y="23"/>
                    <a:pt x="1302" y="1"/>
                  </a:cubicBezTo>
                  <a:cubicBezTo>
                    <a:pt x="1293" y="1"/>
                    <a:pt x="1284" y="1"/>
                    <a:pt x="1275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860725" y="657425"/>
              <a:ext cx="113125" cy="55300"/>
            </a:xfrm>
            <a:custGeom>
              <a:avLst/>
              <a:gdLst/>
              <a:ahLst/>
              <a:cxnLst/>
              <a:rect l="l" t="t" r="r" b="b"/>
              <a:pathLst>
                <a:path w="4525" h="2212" extrusionOk="0">
                  <a:moveTo>
                    <a:pt x="4524" y="1"/>
                  </a:moveTo>
                  <a:cubicBezTo>
                    <a:pt x="4524" y="1"/>
                    <a:pt x="3222" y="795"/>
                    <a:pt x="1920" y="795"/>
                  </a:cubicBezTo>
                  <a:cubicBezTo>
                    <a:pt x="1879" y="797"/>
                    <a:pt x="1837" y="797"/>
                    <a:pt x="1796" y="797"/>
                  </a:cubicBezTo>
                  <a:cubicBezTo>
                    <a:pt x="1176" y="797"/>
                    <a:pt x="559" y="642"/>
                    <a:pt x="0" y="332"/>
                  </a:cubicBezTo>
                  <a:lnTo>
                    <a:pt x="0" y="332"/>
                  </a:lnTo>
                  <a:cubicBezTo>
                    <a:pt x="127" y="1415"/>
                    <a:pt x="1031" y="2212"/>
                    <a:pt x="2082" y="2212"/>
                  </a:cubicBezTo>
                  <a:cubicBezTo>
                    <a:pt x="2123" y="2212"/>
                    <a:pt x="2165" y="2210"/>
                    <a:pt x="2207" y="2208"/>
                  </a:cubicBezTo>
                  <a:cubicBezTo>
                    <a:pt x="4237" y="2208"/>
                    <a:pt x="4524" y="1"/>
                    <a:pt x="4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2871750" y="492125"/>
              <a:ext cx="43050" cy="145025"/>
            </a:xfrm>
            <a:custGeom>
              <a:avLst/>
              <a:gdLst/>
              <a:ahLst/>
              <a:cxnLst/>
              <a:rect l="l" t="t" r="r" b="b"/>
              <a:pathLst>
                <a:path w="1722" h="5801" extrusionOk="0">
                  <a:moveTo>
                    <a:pt x="972" y="0"/>
                  </a:moveTo>
                  <a:cubicBezTo>
                    <a:pt x="922" y="0"/>
                    <a:pt x="861" y="47"/>
                    <a:pt x="861" y="102"/>
                  </a:cubicBezTo>
                  <a:cubicBezTo>
                    <a:pt x="861" y="831"/>
                    <a:pt x="1038" y="1537"/>
                    <a:pt x="1016" y="2243"/>
                  </a:cubicBezTo>
                  <a:cubicBezTo>
                    <a:pt x="1016" y="2861"/>
                    <a:pt x="883" y="3457"/>
                    <a:pt x="640" y="4009"/>
                  </a:cubicBezTo>
                  <a:cubicBezTo>
                    <a:pt x="442" y="4406"/>
                    <a:pt x="0" y="4803"/>
                    <a:pt x="199" y="5289"/>
                  </a:cubicBezTo>
                  <a:cubicBezTo>
                    <a:pt x="367" y="5692"/>
                    <a:pt x="790" y="5801"/>
                    <a:pt x="1197" y="5801"/>
                  </a:cubicBezTo>
                  <a:cubicBezTo>
                    <a:pt x="1325" y="5801"/>
                    <a:pt x="1451" y="5790"/>
                    <a:pt x="1567" y="5774"/>
                  </a:cubicBezTo>
                  <a:cubicBezTo>
                    <a:pt x="1722" y="5752"/>
                    <a:pt x="1700" y="5531"/>
                    <a:pt x="1545" y="5531"/>
                  </a:cubicBezTo>
                  <a:cubicBezTo>
                    <a:pt x="1236" y="5509"/>
                    <a:pt x="861" y="5553"/>
                    <a:pt x="618" y="5289"/>
                  </a:cubicBezTo>
                  <a:cubicBezTo>
                    <a:pt x="376" y="5068"/>
                    <a:pt x="508" y="4825"/>
                    <a:pt x="663" y="4582"/>
                  </a:cubicBezTo>
                  <a:cubicBezTo>
                    <a:pt x="927" y="4185"/>
                    <a:pt x="1126" y="3744"/>
                    <a:pt x="1214" y="3280"/>
                  </a:cubicBezTo>
                  <a:cubicBezTo>
                    <a:pt x="1325" y="2795"/>
                    <a:pt x="1347" y="2287"/>
                    <a:pt x="1325" y="1780"/>
                  </a:cubicBezTo>
                  <a:cubicBezTo>
                    <a:pt x="1303" y="1206"/>
                    <a:pt x="1214" y="632"/>
                    <a:pt x="1038" y="58"/>
                  </a:cubicBezTo>
                  <a:cubicBezTo>
                    <a:pt x="1029" y="17"/>
                    <a:pt x="1003" y="0"/>
                    <a:pt x="972" y="0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2700150" y="505800"/>
              <a:ext cx="405300" cy="327425"/>
            </a:xfrm>
            <a:custGeom>
              <a:avLst/>
              <a:gdLst/>
              <a:ahLst/>
              <a:cxnLst/>
              <a:rect l="l" t="t" r="r" b="b"/>
              <a:pathLst>
                <a:path w="16212" h="13097" extrusionOk="0">
                  <a:moveTo>
                    <a:pt x="15960" y="0"/>
                  </a:moveTo>
                  <a:cubicBezTo>
                    <a:pt x="15886" y="0"/>
                    <a:pt x="15813" y="39"/>
                    <a:pt x="15780" y="129"/>
                  </a:cubicBezTo>
                  <a:cubicBezTo>
                    <a:pt x="15185" y="1475"/>
                    <a:pt x="14699" y="2888"/>
                    <a:pt x="14191" y="4278"/>
                  </a:cubicBezTo>
                  <a:cubicBezTo>
                    <a:pt x="13927" y="4984"/>
                    <a:pt x="13684" y="5691"/>
                    <a:pt x="13463" y="6397"/>
                  </a:cubicBezTo>
                  <a:cubicBezTo>
                    <a:pt x="13353" y="6706"/>
                    <a:pt x="13243" y="7037"/>
                    <a:pt x="13154" y="7368"/>
                  </a:cubicBezTo>
                  <a:cubicBezTo>
                    <a:pt x="13110" y="7478"/>
                    <a:pt x="13088" y="7589"/>
                    <a:pt x="13044" y="7721"/>
                  </a:cubicBezTo>
                  <a:cubicBezTo>
                    <a:pt x="11631" y="8449"/>
                    <a:pt x="10065" y="8847"/>
                    <a:pt x="8453" y="8847"/>
                  </a:cubicBezTo>
                  <a:cubicBezTo>
                    <a:pt x="8414" y="8847"/>
                    <a:pt x="8374" y="8847"/>
                    <a:pt x="8335" y="8847"/>
                  </a:cubicBezTo>
                  <a:cubicBezTo>
                    <a:pt x="6325" y="8847"/>
                    <a:pt x="4381" y="8297"/>
                    <a:pt x="2649" y="7280"/>
                  </a:cubicBezTo>
                  <a:cubicBezTo>
                    <a:pt x="2362" y="6198"/>
                    <a:pt x="1987" y="5139"/>
                    <a:pt x="1656" y="4080"/>
                  </a:cubicBezTo>
                  <a:cubicBezTo>
                    <a:pt x="1457" y="3440"/>
                    <a:pt x="1237" y="2777"/>
                    <a:pt x="1038" y="2115"/>
                  </a:cubicBezTo>
                  <a:cubicBezTo>
                    <a:pt x="928" y="1784"/>
                    <a:pt x="817" y="1453"/>
                    <a:pt x="707" y="1144"/>
                  </a:cubicBezTo>
                  <a:cubicBezTo>
                    <a:pt x="619" y="857"/>
                    <a:pt x="553" y="460"/>
                    <a:pt x="310" y="306"/>
                  </a:cubicBezTo>
                  <a:cubicBezTo>
                    <a:pt x="286" y="290"/>
                    <a:pt x="257" y="283"/>
                    <a:pt x="229" y="283"/>
                  </a:cubicBezTo>
                  <a:cubicBezTo>
                    <a:pt x="177" y="283"/>
                    <a:pt x="125" y="307"/>
                    <a:pt x="111" y="350"/>
                  </a:cubicBezTo>
                  <a:cubicBezTo>
                    <a:pt x="1" y="637"/>
                    <a:pt x="155" y="946"/>
                    <a:pt x="244" y="1211"/>
                  </a:cubicBezTo>
                  <a:cubicBezTo>
                    <a:pt x="332" y="1564"/>
                    <a:pt x="442" y="1917"/>
                    <a:pt x="553" y="2270"/>
                  </a:cubicBezTo>
                  <a:cubicBezTo>
                    <a:pt x="751" y="2910"/>
                    <a:pt x="950" y="3550"/>
                    <a:pt x="1171" y="4190"/>
                  </a:cubicBezTo>
                  <a:cubicBezTo>
                    <a:pt x="1524" y="5293"/>
                    <a:pt x="1833" y="6441"/>
                    <a:pt x="2252" y="7522"/>
                  </a:cubicBezTo>
                  <a:cubicBezTo>
                    <a:pt x="2120" y="7699"/>
                    <a:pt x="1987" y="7920"/>
                    <a:pt x="1833" y="8185"/>
                  </a:cubicBezTo>
                  <a:cubicBezTo>
                    <a:pt x="1722" y="7898"/>
                    <a:pt x="1590" y="7589"/>
                    <a:pt x="1479" y="7302"/>
                  </a:cubicBezTo>
                  <a:cubicBezTo>
                    <a:pt x="1369" y="7037"/>
                    <a:pt x="1259" y="6750"/>
                    <a:pt x="1148" y="6485"/>
                  </a:cubicBezTo>
                  <a:cubicBezTo>
                    <a:pt x="1060" y="6220"/>
                    <a:pt x="972" y="5845"/>
                    <a:pt x="751" y="5647"/>
                  </a:cubicBezTo>
                  <a:cubicBezTo>
                    <a:pt x="724" y="5626"/>
                    <a:pt x="690" y="5616"/>
                    <a:pt x="656" y="5616"/>
                  </a:cubicBezTo>
                  <a:cubicBezTo>
                    <a:pt x="580" y="5616"/>
                    <a:pt x="502" y="5665"/>
                    <a:pt x="486" y="5757"/>
                  </a:cubicBezTo>
                  <a:cubicBezTo>
                    <a:pt x="486" y="6022"/>
                    <a:pt x="553" y="6287"/>
                    <a:pt x="685" y="6529"/>
                  </a:cubicBezTo>
                  <a:cubicBezTo>
                    <a:pt x="795" y="6838"/>
                    <a:pt x="928" y="7147"/>
                    <a:pt x="1038" y="7478"/>
                  </a:cubicBezTo>
                  <a:cubicBezTo>
                    <a:pt x="1193" y="7876"/>
                    <a:pt x="1347" y="8339"/>
                    <a:pt x="1524" y="8758"/>
                  </a:cubicBezTo>
                  <a:cubicBezTo>
                    <a:pt x="1391" y="8979"/>
                    <a:pt x="1281" y="9200"/>
                    <a:pt x="1193" y="9420"/>
                  </a:cubicBezTo>
                  <a:cubicBezTo>
                    <a:pt x="2610" y="11859"/>
                    <a:pt x="4460" y="13097"/>
                    <a:pt x="8231" y="13097"/>
                  </a:cubicBezTo>
                  <a:cubicBezTo>
                    <a:pt x="8453" y="13097"/>
                    <a:pt x="8681" y="13093"/>
                    <a:pt x="8917" y="13084"/>
                  </a:cubicBezTo>
                  <a:cubicBezTo>
                    <a:pt x="12956" y="12952"/>
                    <a:pt x="15449" y="9641"/>
                    <a:pt x="15405" y="9310"/>
                  </a:cubicBezTo>
                  <a:cubicBezTo>
                    <a:pt x="15251" y="8891"/>
                    <a:pt x="15074" y="8493"/>
                    <a:pt x="14854" y="8118"/>
                  </a:cubicBezTo>
                  <a:cubicBezTo>
                    <a:pt x="15074" y="7522"/>
                    <a:pt x="15251" y="6927"/>
                    <a:pt x="15405" y="6309"/>
                  </a:cubicBezTo>
                  <a:cubicBezTo>
                    <a:pt x="15431" y="6193"/>
                    <a:pt x="15337" y="6122"/>
                    <a:pt x="15241" y="6122"/>
                  </a:cubicBezTo>
                  <a:cubicBezTo>
                    <a:pt x="15172" y="6122"/>
                    <a:pt x="15102" y="6159"/>
                    <a:pt x="15074" y="6242"/>
                  </a:cubicBezTo>
                  <a:cubicBezTo>
                    <a:pt x="14942" y="6728"/>
                    <a:pt x="14787" y="7213"/>
                    <a:pt x="14633" y="7677"/>
                  </a:cubicBezTo>
                  <a:cubicBezTo>
                    <a:pt x="14412" y="7258"/>
                    <a:pt x="14236" y="6927"/>
                    <a:pt x="14236" y="6927"/>
                  </a:cubicBezTo>
                  <a:cubicBezTo>
                    <a:pt x="14015" y="7125"/>
                    <a:pt x="13772" y="7280"/>
                    <a:pt x="13529" y="7434"/>
                  </a:cubicBezTo>
                  <a:cubicBezTo>
                    <a:pt x="13618" y="7191"/>
                    <a:pt x="13706" y="6949"/>
                    <a:pt x="13794" y="6706"/>
                  </a:cubicBezTo>
                  <a:cubicBezTo>
                    <a:pt x="14037" y="5978"/>
                    <a:pt x="14302" y="5249"/>
                    <a:pt x="14545" y="4521"/>
                  </a:cubicBezTo>
                  <a:cubicBezTo>
                    <a:pt x="15074" y="3086"/>
                    <a:pt x="15648" y="1696"/>
                    <a:pt x="16156" y="262"/>
                  </a:cubicBezTo>
                  <a:cubicBezTo>
                    <a:pt x="16211" y="109"/>
                    <a:pt x="16084" y="0"/>
                    <a:pt x="159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3439475" y="5142500"/>
              <a:ext cx="760875" cy="312325"/>
            </a:xfrm>
            <a:custGeom>
              <a:avLst/>
              <a:gdLst/>
              <a:ahLst/>
              <a:cxnLst/>
              <a:rect l="l" t="t" r="r" b="b"/>
              <a:pathLst>
                <a:path w="30435" h="12493" extrusionOk="0">
                  <a:moveTo>
                    <a:pt x="18385" y="1"/>
                  </a:moveTo>
                  <a:cubicBezTo>
                    <a:pt x="18385" y="1"/>
                    <a:pt x="18517" y="3135"/>
                    <a:pt x="12691" y="5783"/>
                  </a:cubicBezTo>
                  <a:cubicBezTo>
                    <a:pt x="10749" y="6622"/>
                    <a:pt x="8696" y="7284"/>
                    <a:pt x="6600" y="7703"/>
                  </a:cubicBezTo>
                  <a:cubicBezTo>
                    <a:pt x="1722" y="8785"/>
                    <a:pt x="1" y="12492"/>
                    <a:pt x="1" y="12492"/>
                  </a:cubicBezTo>
                  <a:lnTo>
                    <a:pt x="30015" y="12492"/>
                  </a:lnTo>
                  <a:lnTo>
                    <a:pt x="30214" y="6865"/>
                  </a:lnTo>
                  <a:lnTo>
                    <a:pt x="30435" y="928"/>
                  </a:lnTo>
                  <a:lnTo>
                    <a:pt x="18385" y="1"/>
                  </a:ln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439475" y="5287075"/>
              <a:ext cx="755350" cy="167750"/>
            </a:xfrm>
            <a:custGeom>
              <a:avLst/>
              <a:gdLst/>
              <a:ahLst/>
              <a:cxnLst/>
              <a:rect l="l" t="t" r="r" b="b"/>
              <a:pathLst>
                <a:path w="30214" h="6710" extrusionOk="0">
                  <a:moveTo>
                    <a:pt x="12691" y="0"/>
                  </a:moveTo>
                  <a:cubicBezTo>
                    <a:pt x="10749" y="839"/>
                    <a:pt x="8696" y="1501"/>
                    <a:pt x="6622" y="1920"/>
                  </a:cubicBezTo>
                  <a:cubicBezTo>
                    <a:pt x="1722" y="3002"/>
                    <a:pt x="1" y="6709"/>
                    <a:pt x="1" y="6709"/>
                  </a:cubicBezTo>
                  <a:lnTo>
                    <a:pt x="30015" y="6709"/>
                  </a:lnTo>
                  <a:lnTo>
                    <a:pt x="30214" y="1082"/>
                  </a:lnTo>
                  <a:lnTo>
                    <a:pt x="30214" y="1082"/>
                  </a:lnTo>
                  <a:cubicBezTo>
                    <a:pt x="27477" y="1920"/>
                    <a:pt x="23262" y="3796"/>
                    <a:pt x="16112" y="4436"/>
                  </a:cubicBezTo>
                  <a:cubicBezTo>
                    <a:pt x="15383" y="2847"/>
                    <a:pt x="14015" y="1280"/>
                    <a:pt x="1269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734100" y="2547675"/>
              <a:ext cx="551225" cy="2785750"/>
            </a:xfrm>
            <a:custGeom>
              <a:avLst/>
              <a:gdLst/>
              <a:ahLst/>
              <a:cxnLst/>
              <a:rect l="l" t="t" r="r" b="b"/>
              <a:pathLst>
                <a:path w="22049" h="111430" extrusionOk="0">
                  <a:moveTo>
                    <a:pt x="1" y="1"/>
                  </a:moveTo>
                  <a:lnTo>
                    <a:pt x="178" y="7460"/>
                  </a:lnTo>
                  <a:lnTo>
                    <a:pt x="2495" y="104875"/>
                  </a:lnTo>
                  <a:lnTo>
                    <a:pt x="22048" y="111430"/>
                  </a:lnTo>
                  <a:lnTo>
                    <a:pt x="19731" y="7460"/>
                  </a:lnTo>
                  <a:lnTo>
                    <a:pt x="19554" y="2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3734100" y="2547675"/>
              <a:ext cx="493300" cy="186525"/>
            </a:xfrm>
            <a:custGeom>
              <a:avLst/>
              <a:gdLst/>
              <a:ahLst/>
              <a:cxnLst/>
              <a:rect l="l" t="t" r="r" b="b"/>
              <a:pathLst>
                <a:path w="19732" h="7461" extrusionOk="0">
                  <a:moveTo>
                    <a:pt x="1" y="1"/>
                  </a:moveTo>
                  <a:lnTo>
                    <a:pt x="178" y="7460"/>
                  </a:lnTo>
                  <a:lnTo>
                    <a:pt x="19731" y="7460"/>
                  </a:lnTo>
                  <a:lnTo>
                    <a:pt x="19554" y="2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4570550" y="5142500"/>
              <a:ext cx="792850" cy="312325"/>
            </a:xfrm>
            <a:custGeom>
              <a:avLst/>
              <a:gdLst/>
              <a:ahLst/>
              <a:cxnLst/>
              <a:rect l="l" t="t" r="r" b="b"/>
              <a:pathLst>
                <a:path w="31714" h="12493" extrusionOk="0">
                  <a:moveTo>
                    <a:pt x="11940" y="1"/>
                  </a:moveTo>
                  <a:lnTo>
                    <a:pt x="0" y="928"/>
                  </a:lnTo>
                  <a:lnTo>
                    <a:pt x="883" y="6865"/>
                  </a:lnTo>
                  <a:lnTo>
                    <a:pt x="1700" y="12492"/>
                  </a:lnTo>
                  <a:lnTo>
                    <a:pt x="31714" y="12492"/>
                  </a:lnTo>
                  <a:cubicBezTo>
                    <a:pt x="31714" y="12492"/>
                    <a:pt x="29573" y="8785"/>
                    <a:pt x="24586" y="7703"/>
                  </a:cubicBezTo>
                  <a:cubicBezTo>
                    <a:pt x="22423" y="7262"/>
                    <a:pt x="20304" y="6622"/>
                    <a:pt x="18274" y="5783"/>
                  </a:cubicBezTo>
                  <a:cubicBezTo>
                    <a:pt x="12160" y="3135"/>
                    <a:pt x="11940" y="1"/>
                    <a:pt x="11940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592050" y="5287075"/>
              <a:ext cx="771350" cy="167750"/>
            </a:xfrm>
            <a:custGeom>
              <a:avLst/>
              <a:gdLst/>
              <a:ahLst/>
              <a:cxnLst/>
              <a:rect l="l" t="t" r="r" b="b"/>
              <a:pathLst>
                <a:path w="30854" h="6710" extrusionOk="0">
                  <a:moveTo>
                    <a:pt x="17414" y="0"/>
                  </a:moveTo>
                  <a:cubicBezTo>
                    <a:pt x="16244" y="1280"/>
                    <a:pt x="15052" y="2847"/>
                    <a:pt x="14478" y="4436"/>
                  </a:cubicBezTo>
                  <a:cubicBezTo>
                    <a:pt x="7284" y="3796"/>
                    <a:pt x="2848" y="1920"/>
                    <a:pt x="23" y="1082"/>
                  </a:cubicBezTo>
                  <a:lnTo>
                    <a:pt x="1" y="1082"/>
                  </a:lnTo>
                  <a:lnTo>
                    <a:pt x="840" y="6709"/>
                  </a:lnTo>
                  <a:lnTo>
                    <a:pt x="30854" y="6709"/>
                  </a:lnTo>
                  <a:cubicBezTo>
                    <a:pt x="30854" y="6709"/>
                    <a:pt x="28713" y="3002"/>
                    <a:pt x="23726" y="1920"/>
                  </a:cubicBezTo>
                  <a:cubicBezTo>
                    <a:pt x="21563" y="1479"/>
                    <a:pt x="19444" y="839"/>
                    <a:pt x="1741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4257700" y="2547675"/>
              <a:ext cx="717300" cy="2785750"/>
            </a:xfrm>
            <a:custGeom>
              <a:avLst/>
              <a:gdLst/>
              <a:ahLst/>
              <a:cxnLst/>
              <a:rect l="l" t="t" r="r" b="b"/>
              <a:pathLst>
                <a:path w="28692" h="111430" extrusionOk="0">
                  <a:moveTo>
                    <a:pt x="19554" y="1"/>
                  </a:moveTo>
                  <a:lnTo>
                    <a:pt x="1" y="200"/>
                  </a:lnTo>
                  <a:lnTo>
                    <a:pt x="641" y="7460"/>
                  </a:lnTo>
                  <a:lnTo>
                    <a:pt x="9844" y="111430"/>
                  </a:lnTo>
                  <a:lnTo>
                    <a:pt x="28691" y="104875"/>
                  </a:lnTo>
                  <a:lnTo>
                    <a:pt x="20194" y="7460"/>
                  </a:lnTo>
                  <a:lnTo>
                    <a:pt x="19554" y="1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4257700" y="2547675"/>
              <a:ext cx="504875" cy="186525"/>
            </a:xfrm>
            <a:custGeom>
              <a:avLst/>
              <a:gdLst/>
              <a:ahLst/>
              <a:cxnLst/>
              <a:rect l="l" t="t" r="r" b="b"/>
              <a:pathLst>
                <a:path w="20195" h="7461" extrusionOk="0">
                  <a:moveTo>
                    <a:pt x="19554" y="1"/>
                  </a:moveTo>
                  <a:lnTo>
                    <a:pt x="1" y="200"/>
                  </a:lnTo>
                  <a:lnTo>
                    <a:pt x="641" y="7460"/>
                  </a:lnTo>
                  <a:lnTo>
                    <a:pt x="20194" y="7460"/>
                  </a:lnTo>
                  <a:lnTo>
                    <a:pt x="19554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401975" y="1086600"/>
              <a:ext cx="585950" cy="820775"/>
            </a:xfrm>
            <a:custGeom>
              <a:avLst/>
              <a:gdLst/>
              <a:ahLst/>
              <a:cxnLst/>
              <a:rect l="l" t="t" r="r" b="b"/>
              <a:pathLst>
                <a:path w="23438" h="32831" extrusionOk="0">
                  <a:moveTo>
                    <a:pt x="18307" y="0"/>
                  </a:moveTo>
                  <a:cubicBezTo>
                    <a:pt x="16189" y="0"/>
                    <a:pt x="13522" y="2385"/>
                    <a:pt x="9336" y="8103"/>
                  </a:cubicBezTo>
                  <a:cubicBezTo>
                    <a:pt x="3884" y="15563"/>
                    <a:pt x="111" y="26554"/>
                    <a:pt x="111" y="26554"/>
                  </a:cubicBezTo>
                  <a:cubicBezTo>
                    <a:pt x="111" y="26554"/>
                    <a:pt x="0" y="30217"/>
                    <a:pt x="3774" y="32115"/>
                  </a:cubicBezTo>
                  <a:cubicBezTo>
                    <a:pt x="4793" y="32621"/>
                    <a:pt x="5771" y="32830"/>
                    <a:pt x="6681" y="32830"/>
                  </a:cubicBezTo>
                  <a:cubicBezTo>
                    <a:pt x="9142" y="32830"/>
                    <a:pt x="11104" y="31302"/>
                    <a:pt x="12006" y="29996"/>
                  </a:cubicBezTo>
                  <a:cubicBezTo>
                    <a:pt x="13220" y="28231"/>
                    <a:pt x="22555" y="10995"/>
                    <a:pt x="22997" y="7000"/>
                  </a:cubicBezTo>
                  <a:cubicBezTo>
                    <a:pt x="23438" y="3005"/>
                    <a:pt x="20878" y="114"/>
                    <a:pt x="18450" y="4"/>
                  </a:cubicBezTo>
                  <a:cubicBezTo>
                    <a:pt x="18403" y="1"/>
                    <a:pt x="18355" y="0"/>
                    <a:pt x="18307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5351800" y="1130400"/>
              <a:ext cx="157325" cy="106825"/>
            </a:xfrm>
            <a:custGeom>
              <a:avLst/>
              <a:gdLst/>
              <a:ahLst/>
              <a:cxnLst/>
              <a:rect l="l" t="t" r="r" b="b"/>
              <a:pathLst>
                <a:path w="6293" h="4273" extrusionOk="0">
                  <a:moveTo>
                    <a:pt x="5375" y="1"/>
                  </a:moveTo>
                  <a:cubicBezTo>
                    <a:pt x="4175" y="1"/>
                    <a:pt x="47" y="2931"/>
                    <a:pt x="47" y="2931"/>
                  </a:cubicBezTo>
                  <a:cubicBezTo>
                    <a:pt x="0" y="4014"/>
                    <a:pt x="466" y="4273"/>
                    <a:pt x="921" y="4273"/>
                  </a:cubicBezTo>
                  <a:cubicBezTo>
                    <a:pt x="1338" y="4273"/>
                    <a:pt x="1746" y="4056"/>
                    <a:pt x="1746" y="4056"/>
                  </a:cubicBezTo>
                  <a:cubicBezTo>
                    <a:pt x="1746" y="4056"/>
                    <a:pt x="4438" y="2776"/>
                    <a:pt x="5211" y="1915"/>
                  </a:cubicBezTo>
                  <a:cubicBezTo>
                    <a:pt x="5961" y="1055"/>
                    <a:pt x="6292" y="724"/>
                    <a:pt x="5630" y="84"/>
                  </a:cubicBezTo>
                  <a:cubicBezTo>
                    <a:pt x="5575" y="27"/>
                    <a:pt x="5488" y="1"/>
                    <a:pt x="5375" y="1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5525750" y="1063900"/>
              <a:ext cx="78275" cy="169675"/>
            </a:xfrm>
            <a:custGeom>
              <a:avLst/>
              <a:gdLst/>
              <a:ahLst/>
              <a:cxnLst/>
              <a:rect l="l" t="t" r="r" b="b"/>
              <a:pathLst>
                <a:path w="3131" h="6787" extrusionOk="0">
                  <a:moveTo>
                    <a:pt x="2318" y="1"/>
                  </a:moveTo>
                  <a:cubicBezTo>
                    <a:pt x="2057" y="1"/>
                    <a:pt x="1674" y="159"/>
                    <a:pt x="1519" y="360"/>
                  </a:cubicBezTo>
                  <a:cubicBezTo>
                    <a:pt x="1298" y="647"/>
                    <a:pt x="1188" y="1795"/>
                    <a:pt x="1387" y="3141"/>
                  </a:cubicBezTo>
                  <a:cubicBezTo>
                    <a:pt x="1276" y="3538"/>
                    <a:pt x="129" y="5061"/>
                    <a:pt x="40" y="6032"/>
                  </a:cubicBezTo>
                  <a:cubicBezTo>
                    <a:pt x="1" y="6597"/>
                    <a:pt x="197" y="6787"/>
                    <a:pt x="562" y="6787"/>
                  </a:cubicBezTo>
                  <a:cubicBezTo>
                    <a:pt x="810" y="6787"/>
                    <a:pt x="1136" y="6700"/>
                    <a:pt x="1519" y="6584"/>
                  </a:cubicBezTo>
                  <a:cubicBezTo>
                    <a:pt x="2490" y="6275"/>
                    <a:pt x="2887" y="4333"/>
                    <a:pt x="3020" y="3317"/>
                  </a:cubicBezTo>
                  <a:cubicBezTo>
                    <a:pt x="3130" y="2324"/>
                    <a:pt x="2711" y="316"/>
                    <a:pt x="2556" y="95"/>
                  </a:cubicBezTo>
                  <a:cubicBezTo>
                    <a:pt x="2517" y="30"/>
                    <a:pt x="2428" y="1"/>
                    <a:pt x="2318" y="1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5196775" y="1089475"/>
              <a:ext cx="458050" cy="327725"/>
            </a:xfrm>
            <a:custGeom>
              <a:avLst/>
              <a:gdLst/>
              <a:ahLst/>
              <a:cxnLst/>
              <a:rect l="l" t="t" r="r" b="b"/>
              <a:pathLst>
                <a:path w="18322" h="13109" extrusionOk="0">
                  <a:moveTo>
                    <a:pt x="17346" y="0"/>
                  </a:moveTo>
                  <a:cubicBezTo>
                    <a:pt x="17233" y="0"/>
                    <a:pt x="17115" y="14"/>
                    <a:pt x="16993" y="43"/>
                  </a:cubicBezTo>
                  <a:cubicBezTo>
                    <a:pt x="16287" y="198"/>
                    <a:pt x="14522" y="4568"/>
                    <a:pt x="14522" y="4568"/>
                  </a:cubicBezTo>
                  <a:cubicBezTo>
                    <a:pt x="14522" y="4568"/>
                    <a:pt x="11275" y="4411"/>
                    <a:pt x="8718" y="4411"/>
                  </a:cubicBezTo>
                  <a:cubicBezTo>
                    <a:pt x="7440" y="4411"/>
                    <a:pt x="6334" y="4450"/>
                    <a:pt x="5893" y="4568"/>
                  </a:cubicBezTo>
                  <a:cubicBezTo>
                    <a:pt x="4546" y="4899"/>
                    <a:pt x="0" y="9445"/>
                    <a:pt x="0" y="9445"/>
                  </a:cubicBezTo>
                  <a:lnTo>
                    <a:pt x="4436" y="13109"/>
                  </a:lnTo>
                  <a:lnTo>
                    <a:pt x="9004" y="8275"/>
                  </a:lnTo>
                  <a:cubicBezTo>
                    <a:pt x="9004" y="8275"/>
                    <a:pt x="9964" y="8325"/>
                    <a:pt x="11093" y="8325"/>
                  </a:cubicBezTo>
                  <a:cubicBezTo>
                    <a:pt x="12221" y="8325"/>
                    <a:pt x="13518" y="8275"/>
                    <a:pt x="14191" y="8077"/>
                  </a:cubicBezTo>
                  <a:cubicBezTo>
                    <a:pt x="15515" y="7679"/>
                    <a:pt x="18119" y="1147"/>
                    <a:pt x="18229" y="705"/>
                  </a:cubicBezTo>
                  <a:cubicBezTo>
                    <a:pt x="18321" y="338"/>
                    <a:pt x="17908" y="0"/>
                    <a:pt x="17346" y="0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20125" y="1093700"/>
              <a:ext cx="974725" cy="754850"/>
            </a:xfrm>
            <a:custGeom>
              <a:avLst/>
              <a:gdLst/>
              <a:ahLst/>
              <a:cxnLst/>
              <a:rect l="l" t="t" r="r" b="b"/>
              <a:pathLst>
                <a:path w="38989" h="30194" extrusionOk="0">
                  <a:moveTo>
                    <a:pt x="6588" y="0"/>
                  </a:moveTo>
                  <a:cubicBezTo>
                    <a:pt x="3456" y="0"/>
                    <a:pt x="1" y="3830"/>
                    <a:pt x="897" y="7157"/>
                  </a:cubicBezTo>
                  <a:cubicBezTo>
                    <a:pt x="2157" y="11750"/>
                    <a:pt x="17248" y="30194"/>
                    <a:pt x="22919" y="30194"/>
                  </a:cubicBezTo>
                  <a:cubicBezTo>
                    <a:pt x="23108" y="30194"/>
                    <a:pt x="23285" y="30174"/>
                    <a:pt x="23452" y="30132"/>
                  </a:cubicBezTo>
                  <a:cubicBezTo>
                    <a:pt x="28638" y="28830"/>
                    <a:pt x="38989" y="12432"/>
                    <a:pt x="38989" y="12432"/>
                  </a:cubicBezTo>
                  <a:lnTo>
                    <a:pt x="32633" y="5966"/>
                  </a:lnTo>
                  <a:lnTo>
                    <a:pt x="23121" y="16206"/>
                  </a:lnTo>
                  <a:cubicBezTo>
                    <a:pt x="23121" y="16206"/>
                    <a:pt x="10939" y="1110"/>
                    <a:pt x="7584" y="139"/>
                  </a:cubicBezTo>
                  <a:cubicBezTo>
                    <a:pt x="7260" y="45"/>
                    <a:pt x="6926" y="0"/>
                    <a:pt x="6588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3670650" y="1042000"/>
              <a:ext cx="1140475" cy="1548750"/>
            </a:xfrm>
            <a:custGeom>
              <a:avLst/>
              <a:gdLst/>
              <a:ahLst/>
              <a:cxnLst/>
              <a:rect l="l" t="t" r="r" b="b"/>
              <a:pathLst>
                <a:path w="45619" h="61950" extrusionOk="0">
                  <a:moveTo>
                    <a:pt x="13927" y="0"/>
                  </a:moveTo>
                  <a:cubicBezTo>
                    <a:pt x="13927" y="0"/>
                    <a:pt x="13243" y="111"/>
                    <a:pt x="12227" y="287"/>
                  </a:cubicBezTo>
                  <a:cubicBezTo>
                    <a:pt x="9822" y="751"/>
                    <a:pt x="5562" y="1722"/>
                    <a:pt x="4503" y="3178"/>
                  </a:cubicBezTo>
                  <a:cubicBezTo>
                    <a:pt x="3002" y="5231"/>
                    <a:pt x="7725" y="28735"/>
                    <a:pt x="7725" y="28735"/>
                  </a:cubicBezTo>
                  <a:cubicBezTo>
                    <a:pt x="7725" y="28735"/>
                    <a:pt x="1" y="54225"/>
                    <a:pt x="1060" y="61949"/>
                  </a:cubicBezTo>
                  <a:lnTo>
                    <a:pt x="45552" y="61949"/>
                  </a:lnTo>
                  <a:cubicBezTo>
                    <a:pt x="45618" y="60493"/>
                    <a:pt x="45508" y="59014"/>
                    <a:pt x="45287" y="57558"/>
                  </a:cubicBezTo>
                  <a:cubicBezTo>
                    <a:pt x="44890" y="55284"/>
                    <a:pt x="38380" y="34230"/>
                    <a:pt x="37056" y="30721"/>
                  </a:cubicBezTo>
                  <a:cubicBezTo>
                    <a:pt x="38954" y="21055"/>
                    <a:pt x="39505" y="5827"/>
                    <a:pt x="39174" y="4061"/>
                  </a:cubicBezTo>
                  <a:cubicBezTo>
                    <a:pt x="38843" y="2273"/>
                    <a:pt x="35400" y="1391"/>
                    <a:pt x="33789" y="1060"/>
                  </a:cubicBezTo>
                  <a:cubicBezTo>
                    <a:pt x="32995" y="905"/>
                    <a:pt x="31847" y="729"/>
                    <a:pt x="30876" y="596"/>
                  </a:cubicBezTo>
                  <a:cubicBezTo>
                    <a:pt x="29817" y="442"/>
                    <a:pt x="28956" y="331"/>
                    <a:pt x="28956" y="331"/>
                  </a:cubicBezTo>
                  <a:lnTo>
                    <a:pt x="13927" y="0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32"/>
            <p:cNvSpPr/>
            <p:nvPr/>
          </p:nvSpPr>
          <p:spPr>
            <a:xfrm>
              <a:off x="4386825" y="2190725"/>
              <a:ext cx="231750" cy="265775"/>
            </a:xfrm>
            <a:custGeom>
              <a:avLst/>
              <a:gdLst/>
              <a:ahLst/>
              <a:cxnLst/>
              <a:rect l="l" t="t" r="r" b="b"/>
              <a:pathLst>
                <a:path w="9270" h="10631" extrusionOk="0">
                  <a:moveTo>
                    <a:pt x="0" y="0"/>
                  </a:moveTo>
                  <a:lnTo>
                    <a:pt x="0" y="7415"/>
                  </a:lnTo>
                  <a:cubicBezTo>
                    <a:pt x="0" y="7415"/>
                    <a:pt x="221" y="9578"/>
                    <a:pt x="3090" y="10395"/>
                  </a:cubicBezTo>
                  <a:cubicBezTo>
                    <a:pt x="3668" y="10558"/>
                    <a:pt x="4238" y="10630"/>
                    <a:pt x="4783" y="10630"/>
                  </a:cubicBezTo>
                  <a:cubicBezTo>
                    <a:pt x="6962" y="10630"/>
                    <a:pt x="8731" y="9472"/>
                    <a:pt x="8960" y="8342"/>
                  </a:cubicBezTo>
                  <a:cubicBezTo>
                    <a:pt x="9269" y="6797"/>
                    <a:pt x="9093" y="353"/>
                    <a:pt x="9071" y="1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32"/>
            <p:cNvSpPr/>
            <p:nvPr/>
          </p:nvSpPr>
          <p:spPr>
            <a:xfrm>
              <a:off x="3851075" y="2190725"/>
              <a:ext cx="231750" cy="265775"/>
            </a:xfrm>
            <a:custGeom>
              <a:avLst/>
              <a:gdLst/>
              <a:ahLst/>
              <a:cxnLst/>
              <a:rect l="l" t="t" r="r" b="b"/>
              <a:pathLst>
                <a:path w="9270" h="10631" extrusionOk="0">
                  <a:moveTo>
                    <a:pt x="1" y="0"/>
                  </a:moveTo>
                  <a:lnTo>
                    <a:pt x="1" y="7415"/>
                  </a:lnTo>
                  <a:cubicBezTo>
                    <a:pt x="1" y="7415"/>
                    <a:pt x="199" y="9578"/>
                    <a:pt x="3090" y="10395"/>
                  </a:cubicBezTo>
                  <a:cubicBezTo>
                    <a:pt x="3664" y="10558"/>
                    <a:pt x="4232" y="10630"/>
                    <a:pt x="4775" y="10630"/>
                  </a:cubicBezTo>
                  <a:cubicBezTo>
                    <a:pt x="6948" y="10630"/>
                    <a:pt x="8731" y="9472"/>
                    <a:pt x="8961" y="8342"/>
                  </a:cubicBezTo>
                  <a:cubicBezTo>
                    <a:pt x="9270" y="6797"/>
                    <a:pt x="9071" y="353"/>
                    <a:pt x="9049" y="19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32"/>
            <p:cNvSpPr/>
            <p:nvPr/>
          </p:nvSpPr>
          <p:spPr>
            <a:xfrm>
              <a:off x="3976325" y="1042000"/>
              <a:ext cx="466250" cy="295200"/>
            </a:xfrm>
            <a:custGeom>
              <a:avLst/>
              <a:gdLst/>
              <a:ahLst/>
              <a:cxnLst/>
              <a:rect l="l" t="t" r="r" b="b"/>
              <a:pathLst>
                <a:path w="18650" h="11808" extrusionOk="0">
                  <a:moveTo>
                    <a:pt x="1700" y="0"/>
                  </a:moveTo>
                  <a:cubicBezTo>
                    <a:pt x="1700" y="0"/>
                    <a:pt x="1016" y="111"/>
                    <a:pt x="0" y="287"/>
                  </a:cubicBezTo>
                  <a:cubicBezTo>
                    <a:pt x="376" y="2891"/>
                    <a:pt x="4260" y="10638"/>
                    <a:pt x="9358" y="11807"/>
                  </a:cubicBezTo>
                  <a:cubicBezTo>
                    <a:pt x="15008" y="9556"/>
                    <a:pt x="18208" y="4414"/>
                    <a:pt x="18649" y="596"/>
                  </a:cubicBezTo>
                  <a:cubicBezTo>
                    <a:pt x="17590" y="442"/>
                    <a:pt x="16707" y="331"/>
                    <a:pt x="16707" y="331"/>
                  </a:cubicBezTo>
                  <a:lnTo>
                    <a:pt x="1700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32"/>
            <p:cNvSpPr/>
            <p:nvPr/>
          </p:nvSpPr>
          <p:spPr>
            <a:xfrm>
              <a:off x="3718675" y="2228775"/>
              <a:ext cx="232300" cy="231725"/>
            </a:xfrm>
            <a:custGeom>
              <a:avLst/>
              <a:gdLst/>
              <a:ahLst/>
              <a:cxnLst/>
              <a:rect l="l" t="t" r="r" b="b"/>
              <a:pathLst>
                <a:path w="9292" h="9269" extrusionOk="0">
                  <a:moveTo>
                    <a:pt x="5915" y="1"/>
                  </a:moveTo>
                  <a:lnTo>
                    <a:pt x="0" y="3995"/>
                  </a:lnTo>
                  <a:cubicBezTo>
                    <a:pt x="0" y="3995"/>
                    <a:pt x="2626" y="8122"/>
                    <a:pt x="4105" y="8917"/>
                  </a:cubicBezTo>
                  <a:cubicBezTo>
                    <a:pt x="4574" y="9180"/>
                    <a:pt x="5106" y="9269"/>
                    <a:pt x="5613" y="9269"/>
                  </a:cubicBezTo>
                  <a:cubicBezTo>
                    <a:pt x="6682" y="9269"/>
                    <a:pt x="7636" y="8873"/>
                    <a:pt x="7636" y="8873"/>
                  </a:cubicBezTo>
                  <a:lnTo>
                    <a:pt x="9291" y="7372"/>
                  </a:lnTo>
                  <a:cubicBezTo>
                    <a:pt x="9291" y="7372"/>
                    <a:pt x="7393" y="1722"/>
                    <a:pt x="5915" y="1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32"/>
            <p:cNvSpPr/>
            <p:nvPr/>
          </p:nvSpPr>
          <p:spPr>
            <a:xfrm>
              <a:off x="3397550" y="1657575"/>
              <a:ext cx="523625" cy="762700"/>
            </a:xfrm>
            <a:custGeom>
              <a:avLst/>
              <a:gdLst/>
              <a:ahLst/>
              <a:cxnLst/>
              <a:rect l="l" t="t" r="r" b="b"/>
              <a:pathLst>
                <a:path w="20945" h="30508" extrusionOk="0">
                  <a:moveTo>
                    <a:pt x="4870" y="0"/>
                  </a:moveTo>
                  <a:cubicBezTo>
                    <a:pt x="3945" y="0"/>
                    <a:pt x="3028" y="213"/>
                    <a:pt x="2208" y="691"/>
                  </a:cubicBezTo>
                  <a:cubicBezTo>
                    <a:pt x="1" y="1971"/>
                    <a:pt x="45" y="5590"/>
                    <a:pt x="707" y="7819"/>
                  </a:cubicBezTo>
                  <a:cubicBezTo>
                    <a:pt x="2053" y="13712"/>
                    <a:pt x="3510" y="17707"/>
                    <a:pt x="6489" y="22452"/>
                  </a:cubicBezTo>
                  <a:cubicBezTo>
                    <a:pt x="6884" y="23088"/>
                    <a:pt x="11554" y="30508"/>
                    <a:pt x="11739" y="30508"/>
                  </a:cubicBezTo>
                  <a:cubicBezTo>
                    <a:pt x="11740" y="30508"/>
                    <a:pt x="11741" y="30507"/>
                    <a:pt x="11742" y="30507"/>
                  </a:cubicBezTo>
                  <a:lnTo>
                    <a:pt x="20944" y="24173"/>
                  </a:lnTo>
                  <a:cubicBezTo>
                    <a:pt x="19841" y="21370"/>
                    <a:pt x="14589" y="10313"/>
                    <a:pt x="13331" y="7665"/>
                  </a:cubicBezTo>
                  <a:cubicBezTo>
                    <a:pt x="12271" y="5480"/>
                    <a:pt x="11168" y="3229"/>
                    <a:pt x="9314" y="1662"/>
                  </a:cubicBezTo>
                  <a:cubicBezTo>
                    <a:pt x="9115" y="1486"/>
                    <a:pt x="8895" y="1331"/>
                    <a:pt x="8674" y="1177"/>
                  </a:cubicBezTo>
                  <a:cubicBezTo>
                    <a:pt x="7565" y="446"/>
                    <a:pt x="6208" y="0"/>
                    <a:pt x="4870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32"/>
            <p:cNvSpPr/>
            <p:nvPr/>
          </p:nvSpPr>
          <p:spPr>
            <a:xfrm>
              <a:off x="3982400" y="2327050"/>
              <a:ext cx="158375" cy="142450"/>
            </a:xfrm>
            <a:custGeom>
              <a:avLst/>
              <a:gdLst/>
              <a:ahLst/>
              <a:cxnLst/>
              <a:rect l="l" t="t" r="r" b="b"/>
              <a:pathLst>
                <a:path w="6335" h="5698" extrusionOk="0">
                  <a:moveTo>
                    <a:pt x="2731" y="0"/>
                  </a:moveTo>
                  <a:cubicBezTo>
                    <a:pt x="1626" y="0"/>
                    <a:pt x="186" y="448"/>
                    <a:pt x="0" y="572"/>
                  </a:cubicBezTo>
                  <a:cubicBezTo>
                    <a:pt x="0" y="572"/>
                    <a:pt x="2671" y="4059"/>
                    <a:pt x="3421" y="4898"/>
                  </a:cubicBezTo>
                  <a:cubicBezTo>
                    <a:pt x="3877" y="5407"/>
                    <a:pt x="4676" y="5697"/>
                    <a:pt x="5287" y="5697"/>
                  </a:cubicBezTo>
                  <a:cubicBezTo>
                    <a:pt x="5680" y="5697"/>
                    <a:pt x="5996" y="5577"/>
                    <a:pt x="6091" y="5317"/>
                  </a:cubicBezTo>
                  <a:cubicBezTo>
                    <a:pt x="6334" y="4655"/>
                    <a:pt x="4767" y="3728"/>
                    <a:pt x="4767" y="3728"/>
                  </a:cubicBezTo>
                  <a:cubicBezTo>
                    <a:pt x="4767" y="3728"/>
                    <a:pt x="4591" y="1058"/>
                    <a:pt x="3840" y="307"/>
                  </a:cubicBezTo>
                  <a:cubicBezTo>
                    <a:pt x="3615" y="82"/>
                    <a:pt x="3204" y="0"/>
                    <a:pt x="2731" y="0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32"/>
            <p:cNvSpPr/>
            <p:nvPr/>
          </p:nvSpPr>
          <p:spPr>
            <a:xfrm>
              <a:off x="3810550" y="2318975"/>
              <a:ext cx="287175" cy="217825"/>
            </a:xfrm>
            <a:custGeom>
              <a:avLst/>
              <a:gdLst/>
              <a:ahLst/>
              <a:cxnLst/>
              <a:rect l="l" t="t" r="r" b="b"/>
              <a:pathLst>
                <a:path w="11487" h="8713" extrusionOk="0">
                  <a:moveTo>
                    <a:pt x="7529" y="1"/>
                  </a:moveTo>
                  <a:cubicBezTo>
                    <a:pt x="5651" y="1"/>
                    <a:pt x="0" y="3575"/>
                    <a:pt x="165" y="4338"/>
                  </a:cubicBezTo>
                  <a:cubicBezTo>
                    <a:pt x="320" y="5132"/>
                    <a:pt x="3144" y="8421"/>
                    <a:pt x="3696" y="8597"/>
                  </a:cubicBezTo>
                  <a:cubicBezTo>
                    <a:pt x="3909" y="8672"/>
                    <a:pt x="4122" y="8712"/>
                    <a:pt x="4335" y="8712"/>
                  </a:cubicBezTo>
                  <a:cubicBezTo>
                    <a:pt x="4497" y="8712"/>
                    <a:pt x="4660" y="8689"/>
                    <a:pt x="4822" y="8641"/>
                  </a:cubicBezTo>
                  <a:cubicBezTo>
                    <a:pt x="5109" y="8553"/>
                    <a:pt x="5396" y="8399"/>
                    <a:pt x="5638" y="8222"/>
                  </a:cubicBezTo>
                  <a:cubicBezTo>
                    <a:pt x="5938" y="8402"/>
                    <a:pt x="6215" y="8518"/>
                    <a:pt x="6504" y="8518"/>
                  </a:cubicBezTo>
                  <a:cubicBezTo>
                    <a:pt x="6854" y="8518"/>
                    <a:pt x="7222" y="8348"/>
                    <a:pt x="7669" y="7913"/>
                  </a:cubicBezTo>
                  <a:cubicBezTo>
                    <a:pt x="7867" y="8068"/>
                    <a:pt x="8088" y="8200"/>
                    <a:pt x="8331" y="8288"/>
                  </a:cubicBezTo>
                  <a:cubicBezTo>
                    <a:pt x="8472" y="8335"/>
                    <a:pt x="8601" y="8356"/>
                    <a:pt x="8718" y="8356"/>
                  </a:cubicBezTo>
                  <a:cubicBezTo>
                    <a:pt x="9478" y="8356"/>
                    <a:pt x="9743" y="7494"/>
                    <a:pt x="9743" y="7494"/>
                  </a:cubicBezTo>
                  <a:cubicBezTo>
                    <a:pt x="9826" y="7503"/>
                    <a:pt x="9908" y="7508"/>
                    <a:pt x="9988" y="7508"/>
                  </a:cubicBezTo>
                  <a:cubicBezTo>
                    <a:pt x="10103" y="7508"/>
                    <a:pt x="10214" y="7498"/>
                    <a:pt x="10317" y="7472"/>
                  </a:cubicBezTo>
                  <a:cubicBezTo>
                    <a:pt x="10825" y="7383"/>
                    <a:pt x="11487" y="7097"/>
                    <a:pt x="11376" y="6148"/>
                  </a:cubicBezTo>
                  <a:cubicBezTo>
                    <a:pt x="11222" y="4625"/>
                    <a:pt x="8949" y="476"/>
                    <a:pt x="7867" y="56"/>
                  </a:cubicBezTo>
                  <a:cubicBezTo>
                    <a:pt x="7776" y="19"/>
                    <a:pt x="7662" y="1"/>
                    <a:pt x="7529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32"/>
            <p:cNvSpPr/>
            <p:nvPr/>
          </p:nvSpPr>
          <p:spPr>
            <a:xfrm>
              <a:off x="3968050" y="2363950"/>
              <a:ext cx="100450" cy="142750"/>
            </a:xfrm>
            <a:custGeom>
              <a:avLst/>
              <a:gdLst/>
              <a:ahLst/>
              <a:cxnLst/>
              <a:rect l="l" t="t" r="r" b="b"/>
              <a:pathLst>
                <a:path w="4018" h="5710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89"/>
                    <a:pt x="2340" y="3024"/>
                    <a:pt x="2715" y="3731"/>
                  </a:cubicBezTo>
                  <a:cubicBezTo>
                    <a:pt x="3090" y="4437"/>
                    <a:pt x="3487" y="5298"/>
                    <a:pt x="3443" y="5695"/>
                  </a:cubicBezTo>
                  <a:cubicBezTo>
                    <a:pt x="3526" y="5704"/>
                    <a:pt x="3608" y="5709"/>
                    <a:pt x="3688" y="5709"/>
                  </a:cubicBezTo>
                  <a:cubicBezTo>
                    <a:pt x="3803" y="5709"/>
                    <a:pt x="3914" y="5699"/>
                    <a:pt x="4017" y="5673"/>
                  </a:cubicBezTo>
                  <a:cubicBezTo>
                    <a:pt x="3951" y="4393"/>
                    <a:pt x="3443" y="3157"/>
                    <a:pt x="2583" y="2186"/>
                  </a:cubicBezTo>
                  <a:cubicBezTo>
                    <a:pt x="1920" y="1502"/>
                    <a:pt x="67" y="45"/>
                    <a:pt x="0" y="1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32"/>
            <p:cNvSpPr/>
            <p:nvPr/>
          </p:nvSpPr>
          <p:spPr>
            <a:xfrm>
              <a:off x="3927225" y="2409200"/>
              <a:ext cx="91600" cy="117000"/>
            </a:xfrm>
            <a:custGeom>
              <a:avLst/>
              <a:gdLst/>
              <a:ahLst/>
              <a:cxnLst/>
              <a:rect l="l" t="t" r="r" b="b"/>
              <a:pathLst>
                <a:path w="3664" h="4680" extrusionOk="0">
                  <a:moveTo>
                    <a:pt x="0" y="1"/>
                  </a:moveTo>
                  <a:lnTo>
                    <a:pt x="3002" y="4304"/>
                  </a:lnTo>
                  <a:cubicBezTo>
                    <a:pt x="3200" y="4459"/>
                    <a:pt x="3421" y="4591"/>
                    <a:pt x="3664" y="4679"/>
                  </a:cubicBezTo>
                  <a:cubicBezTo>
                    <a:pt x="3509" y="4061"/>
                    <a:pt x="3289" y="3465"/>
                    <a:pt x="3002" y="2892"/>
                  </a:cubicBezTo>
                  <a:cubicBezTo>
                    <a:pt x="2362" y="1656"/>
                    <a:pt x="66" y="67"/>
                    <a:pt x="0" y="1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32"/>
            <p:cNvSpPr/>
            <p:nvPr/>
          </p:nvSpPr>
          <p:spPr>
            <a:xfrm>
              <a:off x="3886400" y="2457200"/>
              <a:ext cx="65125" cy="77825"/>
            </a:xfrm>
            <a:custGeom>
              <a:avLst/>
              <a:gdLst/>
              <a:ahLst/>
              <a:cxnLst/>
              <a:rect l="l" t="t" r="r" b="b"/>
              <a:pathLst>
                <a:path w="2605" h="3113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905" y="2075"/>
                    <a:pt x="1788" y="3112"/>
                  </a:cubicBezTo>
                  <a:cubicBezTo>
                    <a:pt x="2075" y="3024"/>
                    <a:pt x="2362" y="2870"/>
                    <a:pt x="2604" y="269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32"/>
            <p:cNvSpPr/>
            <p:nvPr/>
          </p:nvSpPr>
          <p:spPr>
            <a:xfrm>
              <a:off x="3796450" y="238100"/>
              <a:ext cx="850250" cy="748000"/>
            </a:xfrm>
            <a:custGeom>
              <a:avLst/>
              <a:gdLst/>
              <a:ahLst/>
              <a:cxnLst/>
              <a:rect l="l" t="t" r="r" b="b"/>
              <a:pathLst>
                <a:path w="34010" h="29920" extrusionOk="0">
                  <a:moveTo>
                    <a:pt x="23773" y="0"/>
                  </a:moveTo>
                  <a:cubicBezTo>
                    <a:pt x="23131" y="0"/>
                    <a:pt x="22484" y="130"/>
                    <a:pt x="21872" y="398"/>
                  </a:cubicBezTo>
                  <a:cubicBezTo>
                    <a:pt x="21077" y="773"/>
                    <a:pt x="20746" y="1480"/>
                    <a:pt x="20062" y="2053"/>
                  </a:cubicBezTo>
                  <a:cubicBezTo>
                    <a:pt x="19007" y="1106"/>
                    <a:pt x="17667" y="603"/>
                    <a:pt x="16298" y="603"/>
                  </a:cubicBezTo>
                  <a:cubicBezTo>
                    <a:pt x="15690" y="603"/>
                    <a:pt x="15076" y="702"/>
                    <a:pt x="14478" y="906"/>
                  </a:cubicBezTo>
                  <a:cubicBezTo>
                    <a:pt x="12558" y="1568"/>
                    <a:pt x="11168" y="3223"/>
                    <a:pt x="10815" y="5231"/>
                  </a:cubicBezTo>
                  <a:cubicBezTo>
                    <a:pt x="10127" y="4518"/>
                    <a:pt x="9134" y="4160"/>
                    <a:pt x="8138" y="4160"/>
                  </a:cubicBezTo>
                  <a:cubicBezTo>
                    <a:pt x="7376" y="4160"/>
                    <a:pt x="6613" y="4369"/>
                    <a:pt x="5982" y="4790"/>
                  </a:cubicBezTo>
                  <a:cubicBezTo>
                    <a:pt x="4481" y="5827"/>
                    <a:pt x="3686" y="7615"/>
                    <a:pt x="3929" y="9425"/>
                  </a:cubicBezTo>
                  <a:cubicBezTo>
                    <a:pt x="2362" y="9623"/>
                    <a:pt x="1082" y="10749"/>
                    <a:pt x="685" y="12294"/>
                  </a:cubicBezTo>
                  <a:cubicBezTo>
                    <a:pt x="332" y="13772"/>
                    <a:pt x="1126" y="15538"/>
                    <a:pt x="2428" y="16355"/>
                  </a:cubicBezTo>
                  <a:cubicBezTo>
                    <a:pt x="994" y="17392"/>
                    <a:pt x="1" y="20018"/>
                    <a:pt x="1082" y="21629"/>
                  </a:cubicBezTo>
                  <a:cubicBezTo>
                    <a:pt x="2029" y="23069"/>
                    <a:pt x="4332" y="23662"/>
                    <a:pt x="6055" y="23662"/>
                  </a:cubicBezTo>
                  <a:cubicBezTo>
                    <a:pt x="6261" y="23662"/>
                    <a:pt x="6458" y="23654"/>
                    <a:pt x="6644" y="23637"/>
                  </a:cubicBezTo>
                  <a:lnTo>
                    <a:pt x="6644" y="23637"/>
                  </a:lnTo>
                  <a:cubicBezTo>
                    <a:pt x="6224" y="25447"/>
                    <a:pt x="7637" y="26970"/>
                    <a:pt x="9380" y="27301"/>
                  </a:cubicBezTo>
                  <a:cubicBezTo>
                    <a:pt x="9586" y="27335"/>
                    <a:pt x="9793" y="27352"/>
                    <a:pt x="10000" y="27352"/>
                  </a:cubicBezTo>
                  <a:cubicBezTo>
                    <a:pt x="10858" y="27352"/>
                    <a:pt x="11706" y="27062"/>
                    <a:pt x="12382" y="26529"/>
                  </a:cubicBezTo>
                  <a:cubicBezTo>
                    <a:pt x="12470" y="26705"/>
                    <a:pt x="12580" y="26860"/>
                    <a:pt x="12691" y="27036"/>
                  </a:cubicBezTo>
                  <a:cubicBezTo>
                    <a:pt x="13562" y="28271"/>
                    <a:pt x="14670" y="28947"/>
                    <a:pt x="15889" y="28947"/>
                  </a:cubicBezTo>
                  <a:cubicBezTo>
                    <a:pt x="16740" y="28947"/>
                    <a:pt x="17645" y="28618"/>
                    <a:pt x="18561" y="27919"/>
                  </a:cubicBezTo>
                  <a:cubicBezTo>
                    <a:pt x="19152" y="29158"/>
                    <a:pt x="20385" y="29919"/>
                    <a:pt x="21705" y="29919"/>
                  </a:cubicBezTo>
                  <a:cubicBezTo>
                    <a:pt x="21913" y="29919"/>
                    <a:pt x="22124" y="29900"/>
                    <a:pt x="22335" y="29861"/>
                  </a:cubicBezTo>
                  <a:cubicBezTo>
                    <a:pt x="23836" y="29574"/>
                    <a:pt x="25337" y="28603"/>
                    <a:pt x="25381" y="27080"/>
                  </a:cubicBezTo>
                  <a:cubicBezTo>
                    <a:pt x="25875" y="27282"/>
                    <a:pt x="26392" y="27379"/>
                    <a:pt x="26902" y="27379"/>
                  </a:cubicBezTo>
                  <a:cubicBezTo>
                    <a:pt x="28237" y="27379"/>
                    <a:pt x="29530" y="26717"/>
                    <a:pt x="30280" y="25535"/>
                  </a:cubicBezTo>
                  <a:cubicBezTo>
                    <a:pt x="31273" y="23946"/>
                    <a:pt x="31052" y="21673"/>
                    <a:pt x="29596" y="20482"/>
                  </a:cubicBezTo>
                  <a:lnTo>
                    <a:pt x="29596" y="20482"/>
                  </a:lnTo>
                  <a:cubicBezTo>
                    <a:pt x="29691" y="20489"/>
                    <a:pt x="29786" y="20492"/>
                    <a:pt x="29881" y="20492"/>
                  </a:cubicBezTo>
                  <a:cubicBezTo>
                    <a:pt x="31553" y="20492"/>
                    <a:pt x="33023" y="19398"/>
                    <a:pt x="33524" y="17789"/>
                  </a:cubicBezTo>
                  <a:cubicBezTo>
                    <a:pt x="34010" y="16134"/>
                    <a:pt x="33237" y="13794"/>
                    <a:pt x="31693" y="13044"/>
                  </a:cubicBezTo>
                  <a:cubicBezTo>
                    <a:pt x="32973" y="11764"/>
                    <a:pt x="33259" y="9778"/>
                    <a:pt x="32377" y="8189"/>
                  </a:cubicBezTo>
                  <a:cubicBezTo>
                    <a:pt x="31679" y="7014"/>
                    <a:pt x="30534" y="6325"/>
                    <a:pt x="29277" y="6325"/>
                  </a:cubicBezTo>
                  <a:cubicBezTo>
                    <a:pt x="28905" y="6325"/>
                    <a:pt x="28523" y="6385"/>
                    <a:pt x="28139" y="6512"/>
                  </a:cubicBezTo>
                  <a:cubicBezTo>
                    <a:pt x="28846" y="4724"/>
                    <a:pt x="28448" y="2693"/>
                    <a:pt x="27080" y="1325"/>
                  </a:cubicBezTo>
                  <a:cubicBezTo>
                    <a:pt x="26172" y="460"/>
                    <a:pt x="24982" y="0"/>
                    <a:pt x="23773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32"/>
            <p:cNvSpPr/>
            <p:nvPr/>
          </p:nvSpPr>
          <p:spPr>
            <a:xfrm>
              <a:off x="3928875" y="563025"/>
              <a:ext cx="162225" cy="162000"/>
            </a:xfrm>
            <a:custGeom>
              <a:avLst/>
              <a:gdLst/>
              <a:ahLst/>
              <a:cxnLst/>
              <a:rect l="l" t="t" r="r" b="b"/>
              <a:pathLst>
                <a:path w="6489" h="6480" extrusionOk="0">
                  <a:moveTo>
                    <a:pt x="2399" y="0"/>
                  </a:moveTo>
                  <a:cubicBezTo>
                    <a:pt x="2164" y="0"/>
                    <a:pt x="1915" y="73"/>
                    <a:pt x="1656" y="246"/>
                  </a:cubicBezTo>
                  <a:cubicBezTo>
                    <a:pt x="0" y="1327"/>
                    <a:pt x="1258" y="3358"/>
                    <a:pt x="2185" y="4020"/>
                  </a:cubicBezTo>
                  <a:cubicBezTo>
                    <a:pt x="3265" y="4816"/>
                    <a:pt x="3919" y="6479"/>
                    <a:pt x="4728" y="6479"/>
                  </a:cubicBezTo>
                  <a:cubicBezTo>
                    <a:pt x="4928" y="6479"/>
                    <a:pt x="5136" y="6378"/>
                    <a:pt x="5363" y="6138"/>
                  </a:cubicBezTo>
                  <a:cubicBezTo>
                    <a:pt x="6489" y="4924"/>
                    <a:pt x="4436" y="1901"/>
                    <a:pt x="4436" y="1901"/>
                  </a:cubicBezTo>
                  <a:cubicBezTo>
                    <a:pt x="4436" y="1901"/>
                    <a:pt x="3602" y="0"/>
                    <a:pt x="2399" y="0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32"/>
            <p:cNvSpPr/>
            <p:nvPr/>
          </p:nvSpPr>
          <p:spPr>
            <a:xfrm>
              <a:off x="4341575" y="574650"/>
              <a:ext cx="162225" cy="162450"/>
            </a:xfrm>
            <a:custGeom>
              <a:avLst/>
              <a:gdLst/>
              <a:ahLst/>
              <a:cxnLst/>
              <a:rect l="l" t="t" r="r" b="b"/>
              <a:pathLst>
                <a:path w="6489" h="6498" extrusionOk="0">
                  <a:moveTo>
                    <a:pt x="4116" y="0"/>
                  </a:moveTo>
                  <a:cubicBezTo>
                    <a:pt x="2905" y="0"/>
                    <a:pt x="2053" y="1921"/>
                    <a:pt x="2053" y="1921"/>
                  </a:cubicBezTo>
                  <a:cubicBezTo>
                    <a:pt x="2053" y="1921"/>
                    <a:pt x="0" y="4945"/>
                    <a:pt x="1148" y="6159"/>
                  </a:cubicBezTo>
                  <a:cubicBezTo>
                    <a:pt x="1369" y="6397"/>
                    <a:pt x="1574" y="6498"/>
                    <a:pt x="1769" y="6498"/>
                  </a:cubicBezTo>
                  <a:cubicBezTo>
                    <a:pt x="2569" y="6498"/>
                    <a:pt x="3227" y="4820"/>
                    <a:pt x="4326" y="4040"/>
                  </a:cubicBezTo>
                  <a:cubicBezTo>
                    <a:pt x="5231" y="3378"/>
                    <a:pt x="6489" y="1348"/>
                    <a:pt x="4856" y="244"/>
                  </a:cubicBezTo>
                  <a:cubicBezTo>
                    <a:pt x="4598" y="72"/>
                    <a:pt x="4350" y="0"/>
                    <a:pt x="4116" y="0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32"/>
            <p:cNvSpPr/>
            <p:nvPr/>
          </p:nvSpPr>
          <p:spPr>
            <a:xfrm>
              <a:off x="4018800" y="816875"/>
              <a:ext cx="385150" cy="466800"/>
            </a:xfrm>
            <a:custGeom>
              <a:avLst/>
              <a:gdLst/>
              <a:ahLst/>
              <a:cxnLst/>
              <a:rect l="l" t="t" r="r" b="b"/>
              <a:pathLst>
                <a:path w="15406" h="18672" extrusionOk="0">
                  <a:moveTo>
                    <a:pt x="4657" y="1"/>
                  </a:moveTo>
                  <a:lnTo>
                    <a:pt x="4657" y="1"/>
                  </a:lnTo>
                  <a:cubicBezTo>
                    <a:pt x="4702" y="111"/>
                    <a:pt x="4591" y="5231"/>
                    <a:pt x="3951" y="6644"/>
                  </a:cubicBezTo>
                  <a:cubicBezTo>
                    <a:pt x="3113" y="8564"/>
                    <a:pt x="1" y="9005"/>
                    <a:pt x="1" y="9005"/>
                  </a:cubicBezTo>
                  <a:cubicBezTo>
                    <a:pt x="1" y="9005"/>
                    <a:pt x="3223" y="17811"/>
                    <a:pt x="7924" y="18672"/>
                  </a:cubicBezTo>
                  <a:cubicBezTo>
                    <a:pt x="11786" y="17127"/>
                    <a:pt x="14302" y="12536"/>
                    <a:pt x="15405" y="9380"/>
                  </a:cubicBezTo>
                  <a:cubicBezTo>
                    <a:pt x="12470" y="8983"/>
                    <a:pt x="11698" y="7571"/>
                    <a:pt x="11565" y="6225"/>
                  </a:cubicBezTo>
                  <a:cubicBezTo>
                    <a:pt x="11433" y="5121"/>
                    <a:pt x="11102" y="155"/>
                    <a:pt x="11102" y="155"/>
                  </a:cubicBezTo>
                  <a:lnTo>
                    <a:pt x="4657" y="1"/>
                  </a:ln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32"/>
            <p:cNvSpPr/>
            <p:nvPr/>
          </p:nvSpPr>
          <p:spPr>
            <a:xfrm>
              <a:off x="4027075" y="488050"/>
              <a:ext cx="387350" cy="401150"/>
            </a:xfrm>
            <a:custGeom>
              <a:avLst/>
              <a:gdLst/>
              <a:ahLst/>
              <a:cxnLst/>
              <a:rect l="l" t="t" r="r" b="b"/>
              <a:pathLst>
                <a:path w="15494" h="16046" extrusionOk="0">
                  <a:moveTo>
                    <a:pt x="8564" y="0"/>
                  </a:moveTo>
                  <a:cubicBezTo>
                    <a:pt x="8445" y="1610"/>
                    <a:pt x="7107" y="2646"/>
                    <a:pt x="5708" y="2646"/>
                  </a:cubicBezTo>
                  <a:cubicBezTo>
                    <a:pt x="5035" y="2646"/>
                    <a:pt x="4348" y="2407"/>
                    <a:pt x="3775" y="1876"/>
                  </a:cubicBezTo>
                  <a:cubicBezTo>
                    <a:pt x="3245" y="2494"/>
                    <a:pt x="2627" y="3686"/>
                    <a:pt x="1788" y="3730"/>
                  </a:cubicBezTo>
                  <a:cubicBezTo>
                    <a:pt x="1780" y="3731"/>
                    <a:pt x="1771" y="3731"/>
                    <a:pt x="1761" y="3731"/>
                  </a:cubicBezTo>
                  <a:cubicBezTo>
                    <a:pt x="1140" y="3731"/>
                    <a:pt x="111" y="2992"/>
                    <a:pt x="133" y="2318"/>
                  </a:cubicBezTo>
                  <a:lnTo>
                    <a:pt x="133" y="2318"/>
                  </a:lnTo>
                  <a:cubicBezTo>
                    <a:pt x="1" y="5694"/>
                    <a:pt x="244" y="9402"/>
                    <a:pt x="2119" y="12359"/>
                  </a:cubicBezTo>
                  <a:cubicBezTo>
                    <a:pt x="3995" y="15317"/>
                    <a:pt x="6555" y="16045"/>
                    <a:pt x="8012" y="16045"/>
                  </a:cubicBezTo>
                  <a:cubicBezTo>
                    <a:pt x="9756" y="16045"/>
                    <a:pt x="13596" y="14125"/>
                    <a:pt x="14589" y="9888"/>
                  </a:cubicBezTo>
                  <a:cubicBezTo>
                    <a:pt x="15074" y="7857"/>
                    <a:pt x="15185" y="5783"/>
                    <a:pt x="15494" y="3708"/>
                  </a:cubicBezTo>
                  <a:lnTo>
                    <a:pt x="15494" y="3708"/>
                  </a:lnTo>
                  <a:cubicBezTo>
                    <a:pt x="15385" y="3722"/>
                    <a:pt x="15277" y="3729"/>
                    <a:pt x="15172" y="3729"/>
                  </a:cubicBezTo>
                  <a:cubicBezTo>
                    <a:pt x="13441" y="3729"/>
                    <a:pt x="12230" y="1910"/>
                    <a:pt x="13000" y="287"/>
                  </a:cubicBezTo>
                  <a:lnTo>
                    <a:pt x="13000" y="287"/>
                  </a:lnTo>
                  <a:lnTo>
                    <a:pt x="13000" y="309"/>
                  </a:lnTo>
                  <a:cubicBezTo>
                    <a:pt x="13044" y="221"/>
                    <a:pt x="13066" y="155"/>
                    <a:pt x="13110" y="89"/>
                  </a:cubicBezTo>
                  <a:lnTo>
                    <a:pt x="13110" y="89"/>
                  </a:lnTo>
                  <a:cubicBezTo>
                    <a:pt x="12467" y="646"/>
                    <a:pt x="11678" y="923"/>
                    <a:pt x="10889" y="923"/>
                  </a:cubicBezTo>
                  <a:cubicBezTo>
                    <a:pt x="10055" y="923"/>
                    <a:pt x="9222" y="613"/>
                    <a:pt x="8564" y="0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32"/>
            <p:cNvSpPr/>
            <p:nvPr/>
          </p:nvSpPr>
          <p:spPr>
            <a:xfrm>
              <a:off x="4133575" y="607775"/>
              <a:ext cx="38650" cy="38650"/>
            </a:xfrm>
            <a:custGeom>
              <a:avLst/>
              <a:gdLst/>
              <a:ahLst/>
              <a:cxnLst/>
              <a:rect l="l" t="t" r="r" b="b"/>
              <a:pathLst>
                <a:path w="1546" h="1546" extrusionOk="0">
                  <a:moveTo>
                    <a:pt x="751" y="1"/>
                  </a:moveTo>
                  <a:cubicBezTo>
                    <a:pt x="552" y="23"/>
                    <a:pt x="375" y="111"/>
                    <a:pt x="221" y="243"/>
                  </a:cubicBezTo>
                  <a:cubicBezTo>
                    <a:pt x="155" y="310"/>
                    <a:pt x="89" y="398"/>
                    <a:pt x="66" y="508"/>
                  </a:cubicBezTo>
                  <a:cubicBezTo>
                    <a:pt x="22" y="596"/>
                    <a:pt x="0" y="685"/>
                    <a:pt x="0" y="795"/>
                  </a:cubicBezTo>
                  <a:cubicBezTo>
                    <a:pt x="22" y="861"/>
                    <a:pt x="22" y="905"/>
                    <a:pt x="44" y="972"/>
                  </a:cubicBezTo>
                  <a:cubicBezTo>
                    <a:pt x="66" y="1104"/>
                    <a:pt x="155" y="1236"/>
                    <a:pt x="243" y="1325"/>
                  </a:cubicBezTo>
                  <a:cubicBezTo>
                    <a:pt x="309" y="1369"/>
                    <a:pt x="353" y="1413"/>
                    <a:pt x="420" y="1435"/>
                  </a:cubicBezTo>
                  <a:cubicBezTo>
                    <a:pt x="530" y="1501"/>
                    <a:pt x="662" y="1545"/>
                    <a:pt x="795" y="1545"/>
                  </a:cubicBezTo>
                  <a:cubicBezTo>
                    <a:pt x="1104" y="1523"/>
                    <a:pt x="1369" y="1325"/>
                    <a:pt x="1479" y="1038"/>
                  </a:cubicBezTo>
                  <a:cubicBezTo>
                    <a:pt x="1523" y="950"/>
                    <a:pt x="1545" y="861"/>
                    <a:pt x="1545" y="751"/>
                  </a:cubicBezTo>
                  <a:lnTo>
                    <a:pt x="1501" y="552"/>
                  </a:lnTo>
                  <a:cubicBezTo>
                    <a:pt x="1479" y="420"/>
                    <a:pt x="1391" y="310"/>
                    <a:pt x="1302" y="221"/>
                  </a:cubicBezTo>
                  <a:lnTo>
                    <a:pt x="1126" y="89"/>
                  </a:lnTo>
                  <a:cubicBezTo>
                    <a:pt x="1015" y="45"/>
                    <a:pt x="883" y="1"/>
                    <a:pt x="751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32"/>
            <p:cNvSpPr/>
            <p:nvPr/>
          </p:nvSpPr>
          <p:spPr>
            <a:xfrm>
              <a:off x="4266525" y="60942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1524" h="1524" extrusionOk="0">
                  <a:moveTo>
                    <a:pt x="751" y="1"/>
                  </a:moveTo>
                  <a:cubicBezTo>
                    <a:pt x="641" y="1"/>
                    <a:pt x="553" y="23"/>
                    <a:pt x="464" y="67"/>
                  </a:cubicBezTo>
                  <a:cubicBezTo>
                    <a:pt x="354" y="89"/>
                    <a:pt x="266" y="155"/>
                    <a:pt x="200" y="221"/>
                  </a:cubicBezTo>
                  <a:cubicBezTo>
                    <a:pt x="133" y="310"/>
                    <a:pt x="89" y="398"/>
                    <a:pt x="45" y="486"/>
                  </a:cubicBezTo>
                  <a:cubicBezTo>
                    <a:pt x="1" y="575"/>
                    <a:pt x="1" y="685"/>
                    <a:pt x="1" y="773"/>
                  </a:cubicBezTo>
                  <a:cubicBezTo>
                    <a:pt x="1" y="839"/>
                    <a:pt x="23" y="906"/>
                    <a:pt x="23" y="972"/>
                  </a:cubicBezTo>
                  <a:cubicBezTo>
                    <a:pt x="67" y="1104"/>
                    <a:pt x="133" y="1215"/>
                    <a:pt x="222" y="1303"/>
                  </a:cubicBezTo>
                  <a:lnTo>
                    <a:pt x="398" y="1435"/>
                  </a:lnTo>
                  <a:cubicBezTo>
                    <a:pt x="509" y="1502"/>
                    <a:pt x="641" y="1524"/>
                    <a:pt x="773" y="1524"/>
                  </a:cubicBezTo>
                  <a:cubicBezTo>
                    <a:pt x="884" y="1524"/>
                    <a:pt x="972" y="1502"/>
                    <a:pt x="1060" y="1457"/>
                  </a:cubicBezTo>
                  <a:cubicBezTo>
                    <a:pt x="1259" y="1391"/>
                    <a:pt x="1413" y="1215"/>
                    <a:pt x="1480" y="1038"/>
                  </a:cubicBezTo>
                  <a:cubicBezTo>
                    <a:pt x="1524" y="950"/>
                    <a:pt x="1524" y="839"/>
                    <a:pt x="1524" y="751"/>
                  </a:cubicBezTo>
                  <a:cubicBezTo>
                    <a:pt x="1524" y="685"/>
                    <a:pt x="1502" y="619"/>
                    <a:pt x="1502" y="553"/>
                  </a:cubicBezTo>
                  <a:cubicBezTo>
                    <a:pt x="1458" y="420"/>
                    <a:pt x="1391" y="310"/>
                    <a:pt x="1281" y="199"/>
                  </a:cubicBezTo>
                  <a:lnTo>
                    <a:pt x="1127" y="89"/>
                  </a:lnTo>
                  <a:cubicBezTo>
                    <a:pt x="1016" y="23"/>
                    <a:pt x="884" y="1"/>
                    <a:pt x="751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32"/>
            <p:cNvSpPr/>
            <p:nvPr/>
          </p:nvSpPr>
          <p:spPr>
            <a:xfrm>
              <a:off x="4177150" y="730275"/>
              <a:ext cx="111475" cy="54725"/>
            </a:xfrm>
            <a:custGeom>
              <a:avLst/>
              <a:gdLst/>
              <a:ahLst/>
              <a:cxnLst/>
              <a:rect l="l" t="t" r="r" b="b"/>
              <a:pathLst>
                <a:path w="4459" h="2189" extrusionOk="0">
                  <a:moveTo>
                    <a:pt x="4459" y="0"/>
                  </a:moveTo>
                  <a:cubicBezTo>
                    <a:pt x="4459" y="0"/>
                    <a:pt x="3179" y="795"/>
                    <a:pt x="1899" y="795"/>
                  </a:cubicBezTo>
                  <a:cubicBezTo>
                    <a:pt x="1857" y="796"/>
                    <a:pt x="1816" y="797"/>
                    <a:pt x="1775" y="797"/>
                  </a:cubicBezTo>
                  <a:cubicBezTo>
                    <a:pt x="1154" y="797"/>
                    <a:pt x="539" y="641"/>
                    <a:pt x="1" y="331"/>
                  </a:cubicBezTo>
                  <a:lnTo>
                    <a:pt x="1" y="331"/>
                  </a:lnTo>
                  <a:cubicBezTo>
                    <a:pt x="107" y="1393"/>
                    <a:pt x="1010" y="2189"/>
                    <a:pt x="2041" y="2189"/>
                  </a:cubicBezTo>
                  <a:cubicBezTo>
                    <a:pt x="2082" y="2189"/>
                    <a:pt x="2122" y="2187"/>
                    <a:pt x="2164" y="2185"/>
                  </a:cubicBezTo>
                  <a:cubicBezTo>
                    <a:pt x="4172" y="2185"/>
                    <a:pt x="4459" y="0"/>
                    <a:pt x="4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32"/>
            <p:cNvSpPr/>
            <p:nvPr/>
          </p:nvSpPr>
          <p:spPr>
            <a:xfrm>
              <a:off x="4188200" y="567700"/>
              <a:ext cx="41950" cy="142850"/>
            </a:xfrm>
            <a:custGeom>
              <a:avLst/>
              <a:gdLst/>
              <a:ahLst/>
              <a:cxnLst/>
              <a:rect l="l" t="t" r="r" b="b"/>
              <a:pathLst>
                <a:path w="1678" h="5714" extrusionOk="0">
                  <a:moveTo>
                    <a:pt x="950" y="1"/>
                  </a:moveTo>
                  <a:cubicBezTo>
                    <a:pt x="899" y="1"/>
                    <a:pt x="839" y="48"/>
                    <a:pt x="839" y="103"/>
                  </a:cubicBezTo>
                  <a:cubicBezTo>
                    <a:pt x="839" y="809"/>
                    <a:pt x="1015" y="1515"/>
                    <a:pt x="993" y="2222"/>
                  </a:cubicBezTo>
                  <a:cubicBezTo>
                    <a:pt x="993" y="2817"/>
                    <a:pt x="861" y="3413"/>
                    <a:pt x="618" y="3965"/>
                  </a:cubicBezTo>
                  <a:cubicBezTo>
                    <a:pt x="419" y="4340"/>
                    <a:pt x="0" y="4737"/>
                    <a:pt x="199" y="5201"/>
                  </a:cubicBezTo>
                  <a:cubicBezTo>
                    <a:pt x="367" y="5604"/>
                    <a:pt x="777" y="5713"/>
                    <a:pt x="1178" y="5713"/>
                  </a:cubicBezTo>
                  <a:cubicBezTo>
                    <a:pt x="1304" y="5713"/>
                    <a:pt x="1429" y="5702"/>
                    <a:pt x="1545" y="5686"/>
                  </a:cubicBezTo>
                  <a:cubicBezTo>
                    <a:pt x="1677" y="5664"/>
                    <a:pt x="1655" y="5444"/>
                    <a:pt x="1523" y="5444"/>
                  </a:cubicBezTo>
                  <a:cubicBezTo>
                    <a:pt x="1214" y="5422"/>
                    <a:pt x="839" y="5466"/>
                    <a:pt x="596" y="5223"/>
                  </a:cubicBezTo>
                  <a:cubicBezTo>
                    <a:pt x="353" y="4980"/>
                    <a:pt x="486" y="4760"/>
                    <a:pt x="640" y="4517"/>
                  </a:cubicBezTo>
                  <a:cubicBezTo>
                    <a:pt x="905" y="4119"/>
                    <a:pt x="1104" y="3678"/>
                    <a:pt x="1192" y="3215"/>
                  </a:cubicBezTo>
                  <a:cubicBezTo>
                    <a:pt x="1302" y="2751"/>
                    <a:pt x="1324" y="2244"/>
                    <a:pt x="1280" y="1758"/>
                  </a:cubicBezTo>
                  <a:cubicBezTo>
                    <a:pt x="1280" y="1184"/>
                    <a:pt x="1192" y="610"/>
                    <a:pt x="1015" y="59"/>
                  </a:cubicBezTo>
                  <a:cubicBezTo>
                    <a:pt x="1007" y="17"/>
                    <a:pt x="980" y="1"/>
                    <a:pt x="950" y="1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32"/>
            <p:cNvSpPr/>
            <p:nvPr/>
          </p:nvSpPr>
          <p:spPr>
            <a:xfrm>
              <a:off x="4017750" y="552600"/>
              <a:ext cx="407725" cy="146900"/>
            </a:xfrm>
            <a:custGeom>
              <a:avLst/>
              <a:gdLst/>
              <a:ahLst/>
              <a:cxnLst/>
              <a:rect l="l" t="t" r="r" b="b"/>
              <a:pathLst>
                <a:path w="16309" h="5876" extrusionOk="0">
                  <a:moveTo>
                    <a:pt x="5034" y="795"/>
                  </a:moveTo>
                  <a:cubicBezTo>
                    <a:pt x="5048" y="795"/>
                    <a:pt x="5061" y="795"/>
                    <a:pt x="5075" y="795"/>
                  </a:cubicBezTo>
                  <a:cubicBezTo>
                    <a:pt x="6156" y="817"/>
                    <a:pt x="7237" y="1810"/>
                    <a:pt x="7193" y="2914"/>
                  </a:cubicBezTo>
                  <a:cubicBezTo>
                    <a:pt x="7127" y="4061"/>
                    <a:pt x="6178" y="4966"/>
                    <a:pt x="5008" y="4988"/>
                  </a:cubicBezTo>
                  <a:cubicBezTo>
                    <a:pt x="3861" y="4966"/>
                    <a:pt x="2934" y="3995"/>
                    <a:pt x="2956" y="2848"/>
                  </a:cubicBezTo>
                  <a:cubicBezTo>
                    <a:pt x="2978" y="1713"/>
                    <a:pt x="3905" y="795"/>
                    <a:pt x="5034" y="795"/>
                  </a:cubicBezTo>
                  <a:close/>
                  <a:moveTo>
                    <a:pt x="11169" y="905"/>
                  </a:moveTo>
                  <a:cubicBezTo>
                    <a:pt x="11183" y="905"/>
                    <a:pt x="11196" y="905"/>
                    <a:pt x="11210" y="905"/>
                  </a:cubicBezTo>
                  <a:cubicBezTo>
                    <a:pt x="12358" y="905"/>
                    <a:pt x="13284" y="1877"/>
                    <a:pt x="13262" y="3024"/>
                  </a:cubicBezTo>
                  <a:cubicBezTo>
                    <a:pt x="13241" y="4158"/>
                    <a:pt x="12313" y="5077"/>
                    <a:pt x="11184" y="5077"/>
                  </a:cubicBezTo>
                  <a:cubicBezTo>
                    <a:pt x="11170" y="5077"/>
                    <a:pt x="11157" y="5077"/>
                    <a:pt x="11144" y="5077"/>
                  </a:cubicBezTo>
                  <a:cubicBezTo>
                    <a:pt x="9974" y="5055"/>
                    <a:pt x="9069" y="4106"/>
                    <a:pt x="9091" y="2958"/>
                  </a:cubicBezTo>
                  <a:cubicBezTo>
                    <a:pt x="9091" y="1802"/>
                    <a:pt x="10039" y="905"/>
                    <a:pt x="11169" y="905"/>
                  </a:cubicBezTo>
                  <a:close/>
                  <a:moveTo>
                    <a:pt x="5097" y="1"/>
                  </a:moveTo>
                  <a:cubicBezTo>
                    <a:pt x="3905" y="1"/>
                    <a:pt x="2824" y="729"/>
                    <a:pt x="2404" y="1832"/>
                  </a:cubicBezTo>
                  <a:cubicBezTo>
                    <a:pt x="1808" y="1568"/>
                    <a:pt x="1190" y="1325"/>
                    <a:pt x="595" y="1060"/>
                  </a:cubicBezTo>
                  <a:cubicBezTo>
                    <a:pt x="548" y="1042"/>
                    <a:pt x="504" y="1034"/>
                    <a:pt x="463" y="1034"/>
                  </a:cubicBezTo>
                  <a:cubicBezTo>
                    <a:pt x="149" y="1034"/>
                    <a:pt x="1" y="1500"/>
                    <a:pt x="352" y="1656"/>
                  </a:cubicBezTo>
                  <a:cubicBezTo>
                    <a:pt x="970" y="1921"/>
                    <a:pt x="1588" y="2186"/>
                    <a:pt x="2228" y="2450"/>
                  </a:cubicBezTo>
                  <a:cubicBezTo>
                    <a:pt x="2073" y="3289"/>
                    <a:pt x="2316" y="4150"/>
                    <a:pt x="2890" y="4790"/>
                  </a:cubicBezTo>
                  <a:cubicBezTo>
                    <a:pt x="3483" y="5465"/>
                    <a:pt x="4266" y="5775"/>
                    <a:pt x="5039" y="5775"/>
                  </a:cubicBezTo>
                  <a:cubicBezTo>
                    <a:pt x="6336" y="5775"/>
                    <a:pt x="7601" y="4902"/>
                    <a:pt x="7877" y="3421"/>
                  </a:cubicBezTo>
                  <a:cubicBezTo>
                    <a:pt x="7877" y="3281"/>
                    <a:pt x="7989" y="3209"/>
                    <a:pt x="8100" y="3209"/>
                  </a:cubicBezTo>
                  <a:cubicBezTo>
                    <a:pt x="8215" y="3209"/>
                    <a:pt x="8330" y="3286"/>
                    <a:pt x="8319" y="3443"/>
                  </a:cubicBezTo>
                  <a:cubicBezTo>
                    <a:pt x="8560" y="4959"/>
                    <a:pt x="9856" y="5875"/>
                    <a:pt x="11185" y="5875"/>
                  </a:cubicBezTo>
                  <a:cubicBezTo>
                    <a:pt x="11926" y="5875"/>
                    <a:pt x="12678" y="5590"/>
                    <a:pt x="13262" y="4966"/>
                  </a:cubicBezTo>
                  <a:cubicBezTo>
                    <a:pt x="13902" y="4304"/>
                    <a:pt x="14145" y="3377"/>
                    <a:pt x="13969" y="2494"/>
                  </a:cubicBezTo>
                  <a:cubicBezTo>
                    <a:pt x="14631" y="2230"/>
                    <a:pt x="15315" y="1943"/>
                    <a:pt x="15977" y="1656"/>
                  </a:cubicBezTo>
                  <a:cubicBezTo>
                    <a:pt x="16308" y="1500"/>
                    <a:pt x="16158" y="1034"/>
                    <a:pt x="15859" y="1034"/>
                  </a:cubicBezTo>
                  <a:cubicBezTo>
                    <a:pt x="15820" y="1034"/>
                    <a:pt x="15778" y="1042"/>
                    <a:pt x="15734" y="1060"/>
                  </a:cubicBezTo>
                  <a:cubicBezTo>
                    <a:pt x="15072" y="1325"/>
                    <a:pt x="14432" y="1612"/>
                    <a:pt x="13770" y="1899"/>
                  </a:cubicBezTo>
                  <a:cubicBezTo>
                    <a:pt x="13373" y="839"/>
                    <a:pt x="12358" y="133"/>
                    <a:pt x="11232" y="111"/>
                  </a:cubicBezTo>
                  <a:cubicBezTo>
                    <a:pt x="11216" y="111"/>
                    <a:pt x="11200" y="111"/>
                    <a:pt x="11185" y="111"/>
                  </a:cubicBezTo>
                  <a:cubicBezTo>
                    <a:pt x="9815" y="111"/>
                    <a:pt x="8647" y="1053"/>
                    <a:pt x="8363" y="2362"/>
                  </a:cubicBezTo>
                  <a:cubicBezTo>
                    <a:pt x="8352" y="2514"/>
                    <a:pt x="8240" y="2586"/>
                    <a:pt x="8127" y="2586"/>
                  </a:cubicBezTo>
                  <a:cubicBezTo>
                    <a:pt x="8009" y="2586"/>
                    <a:pt x="7889" y="2508"/>
                    <a:pt x="7877" y="2362"/>
                  </a:cubicBezTo>
                  <a:cubicBezTo>
                    <a:pt x="7635" y="1016"/>
                    <a:pt x="6465" y="23"/>
                    <a:pt x="5097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Εικόνα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940" y="4235609"/>
            <a:ext cx="2505546" cy="751350"/>
          </a:xfrm>
          <a:prstGeom prst="rect">
            <a:avLst/>
          </a:prstGeom>
        </p:spPr>
      </p:pic>
      <p:sp>
        <p:nvSpPr>
          <p:cNvPr id="4" name="Ορθογώνιο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2" name="Ορθογώνιο 1"/>
          <p:cNvSpPr/>
          <p:nvPr/>
        </p:nvSpPr>
        <p:spPr>
          <a:xfrm>
            <a:off x="5433744" y="1110374"/>
            <a:ext cx="2747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Do you have any questions?</a:t>
            </a:r>
            <a:endParaRPr lang="en-US" sz="24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7" name="Εικόνα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453" y="2774794"/>
            <a:ext cx="1003615" cy="857671"/>
          </a:xfrm>
          <a:prstGeom prst="rect">
            <a:avLst/>
          </a:prstGeom>
        </p:spPr>
      </p:pic>
      <p:sp>
        <p:nvSpPr>
          <p:cNvPr id="89" name="Ορθογώνιο 88"/>
          <p:cNvSpPr/>
          <p:nvPr/>
        </p:nvSpPr>
        <p:spPr>
          <a:xfrm>
            <a:off x="5736046" y="1944709"/>
            <a:ext cx="1636443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4AA276"/>
                </a:solidFill>
                <a:latin typeface="Pompiere" panose="020B0604020202020204" charset="0"/>
              </a:rPr>
              <a:t>Maria </a:t>
            </a:r>
            <a:r>
              <a:rPr lang="en-US" sz="2000" b="1" dirty="0" err="1" smtClean="0">
                <a:solidFill>
                  <a:srgbClr val="4AA276"/>
                </a:solidFill>
                <a:latin typeface="Pompiere" panose="020B0604020202020204" charset="0"/>
              </a:rPr>
              <a:t>Vasileiadou</a:t>
            </a:r>
            <a:endParaRPr lang="en-US" sz="2000" dirty="0"/>
          </a:p>
        </p:txBody>
      </p:sp>
      <p:sp>
        <p:nvSpPr>
          <p:cNvPr id="90" name="Ορθογώνιο 89"/>
          <p:cNvSpPr/>
          <p:nvPr/>
        </p:nvSpPr>
        <p:spPr>
          <a:xfrm>
            <a:off x="5841485" y="3090159"/>
            <a:ext cx="1345311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4AA276"/>
                </a:solidFill>
                <a:latin typeface="Pompiere" panose="020B0604020202020204" charset="0"/>
              </a:rPr>
              <a:t>Eirini </a:t>
            </a:r>
            <a:r>
              <a:rPr lang="en-US" sz="2000" b="1" dirty="0" err="1" smtClean="0">
                <a:solidFill>
                  <a:srgbClr val="4AA276"/>
                </a:solidFill>
                <a:latin typeface="Pompiere" panose="020B0604020202020204" charset="0"/>
              </a:rPr>
              <a:t>Nterou</a:t>
            </a:r>
            <a:endParaRPr lang="en-US" sz="2000" dirty="0"/>
          </a:p>
        </p:txBody>
      </p:sp>
      <p:pic>
        <p:nvPicPr>
          <p:cNvPr id="6" name="Εικόνα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453" y="1752075"/>
            <a:ext cx="1003615" cy="789512"/>
          </a:xfrm>
          <a:prstGeom prst="rect">
            <a:avLst/>
          </a:prstGeom>
        </p:spPr>
      </p:pic>
      <p:sp>
        <p:nvSpPr>
          <p:cNvPr id="91" name="Ορθογώνιο 90"/>
          <p:cNvSpPr/>
          <p:nvPr/>
        </p:nvSpPr>
        <p:spPr>
          <a:xfrm>
            <a:off x="129290" y="4771515"/>
            <a:ext cx="311916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800" dirty="0" smtClean="0"/>
              <a:t>10</a:t>
            </a:r>
            <a:endParaRPr lang="en-US" sz="800" dirty="0"/>
          </a:p>
        </p:txBody>
      </p:sp>
      <p:sp>
        <p:nvSpPr>
          <p:cNvPr id="92" name="Google Shape;1894;p32"/>
          <p:cNvSpPr/>
          <p:nvPr/>
        </p:nvSpPr>
        <p:spPr>
          <a:xfrm>
            <a:off x="5220617" y="3089452"/>
            <a:ext cx="376587" cy="320023"/>
          </a:xfrm>
          <a:custGeom>
            <a:avLst/>
            <a:gdLst/>
            <a:ahLst/>
            <a:cxnLst/>
            <a:rect l="l" t="t" r="r" b="b"/>
            <a:pathLst>
              <a:path w="39025" h="37269" extrusionOk="0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31"/>
          <p:cNvSpPr txBox="1">
            <a:spLocks noGrp="1"/>
          </p:cNvSpPr>
          <p:nvPr>
            <p:ph type="title"/>
          </p:nvPr>
        </p:nvSpPr>
        <p:spPr>
          <a:xfrm>
            <a:off x="492122" y="360665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4000" b="1" dirty="0">
                <a:solidFill>
                  <a:schemeClr val="tx2">
                    <a:lumMod val="10000"/>
                  </a:schemeClr>
                </a:solidFill>
              </a:rPr>
              <a:t>Our Team</a:t>
            </a:r>
            <a:endParaRPr sz="40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879" name="Google Shape;1879;p31"/>
          <p:cNvSpPr/>
          <p:nvPr/>
        </p:nvSpPr>
        <p:spPr>
          <a:xfrm rot="10800000">
            <a:off x="1353953" y="2832442"/>
            <a:ext cx="2351995" cy="2072863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Google Shape;1880;p31"/>
          <p:cNvSpPr/>
          <p:nvPr/>
        </p:nvSpPr>
        <p:spPr>
          <a:xfrm rot="10800000">
            <a:off x="5072297" y="2830855"/>
            <a:ext cx="2390489" cy="2102691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2" name="Google Shape;1882;p31"/>
          <p:cNvSpPr txBox="1">
            <a:spLocks noGrp="1"/>
          </p:cNvSpPr>
          <p:nvPr>
            <p:ph type="subTitle" idx="1"/>
          </p:nvPr>
        </p:nvSpPr>
        <p:spPr>
          <a:xfrm>
            <a:off x="5426203" y="2794601"/>
            <a:ext cx="1766100" cy="5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3200" b="1" dirty="0" smtClean="0"/>
              <a:t>Eirini Nterou</a:t>
            </a:r>
            <a:endParaRPr sz="3200" b="1" dirty="0"/>
          </a:p>
        </p:txBody>
      </p:sp>
      <p:sp>
        <p:nvSpPr>
          <p:cNvPr id="1883" name="Google Shape;1883;p31"/>
          <p:cNvSpPr txBox="1">
            <a:spLocks noGrp="1"/>
          </p:cNvSpPr>
          <p:nvPr>
            <p:ph type="subTitle" idx="2"/>
          </p:nvPr>
        </p:nvSpPr>
        <p:spPr>
          <a:xfrm>
            <a:off x="5072301" y="3297691"/>
            <a:ext cx="2390486" cy="1437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B.Sc. Statistics </a:t>
            </a:r>
            <a:r>
              <a:rPr lang="el-GR" sz="1400" dirty="0" smtClean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&amp; </a:t>
            </a:r>
            <a:r>
              <a:rPr lang="en-US" sz="1400" dirty="0" smtClean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Insurance Science</a:t>
            </a:r>
          </a:p>
          <a:p>
            <a:pPr marL="17145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</a:pPr>
            <a:endParaRPr lang="el-GR" sz="1400" dirty="0" smtClean="0">
              <a:solidFill>
                <a:schemeClr val="tx2">
                  <a:lumMod val="10000"/>
                </a:schemeClr>
              </a:solidFill>
              <a:latin typeface="Pompiere" panose="020B0604020202020204" charset="0"/>
            </a:endParaRPr>
          </a:p>
          <a:p>
            <a:pPr marL="17145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Professional Experience in Maritime and Insurance Sector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Some Experience in 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Video Editing </a:t>
            </a:r>
            <a:r>
              <a:rPr lang="en-US" sz="1400" dirty="0" smtClean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and Computer Graphics</a:t>
            </a:r>
            <a:endParaRPr lang="en-US" sz="1100" dirty="0">
              <a:latin typeface="Pompiere" panose="020B0604020202020204" charset="0"/>
            </a:endParaRPr>
          </a:p>
          <a:p>
            <a:pPr marL="17145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>
                  <a:lumMod val="10000"/>
                </a:schemeClr>
              </a:solidFill>
              <a:latin typeface="Pompiere" panose="020B0604020202020204" charset="0"/>
            </a:endParaRPr>
          </a:p>
        </p:txBody>
      </p:sp>
      <p:sp>
        <p:nvSpPr>
          <p:cNvPr id="1886" name="Google Shape;1886;p31"/>
          <p:cNvSpPr txBox="1">
            <a:spLocks noGrp="1"/>
          </p:cNvSpPr>
          <p:nvPr>
            <p:ph type="subTitle" idx="5"/>
          </p:nvPr>
        </p:nvSpPr>
        <p:spPr>
          <a:xfrm>
            <a:off x="1317974" y="2783756"/>
            <a:ext cx="2428482" cy="49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3200" b="1" dirty="0" smtClean="0"/>
              <a:t>Maria Vasileiadou</a:t>
            </a:r>
            <a:endParaRPr sz="3200" b="1" dirty="0"/>
          </a:p>
        </p:txBody>
      </p:sp>
      <p:sp>
        <p:nvSpPr>
          <p:cNvPr id="1887" name="Google Shape;1887;p31"/>
          <p:cNvSpPr txBox="1">
            <a:spLocks noGrp="1"/>
          </p:cNvSpPr>
          <p:nvPr>
            <p:ph type="subTitle" idx="6"/>
          </p:nvPr>
        </p:nvSpPr>
        <p:spPr>
          <a:xfrm>
            <a:off x="956789" y="3378995"/>
            <a:ext cx="2700352" cy="1247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B.Sc. Computer Science</a:t>
            </a:r>
          </a:p>
          <a:p>
            <a:pPr marL="114300" indent="0"/>
            <a:endParaRPr lang="en-US" sz="1400" dirty="0">
              <a:solidFill>
                <a:schemeClr val="tx2">
                  <a:lumMod val="10000"/>
                </a:schemeClr>
              </a:solidFill>
              <a:latin typeface="Pompiere" panose="020B0604020202020204" charset="0"/>
            </a:endParaRP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Professional Experience </a:t>
            </a:r>
            <a:r>
              <a:rPr lang="en-US" sz="1400" dirty="0" smtClean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in </a:t>
            </a:r>
          </a:p>
          <a:p>
            <a:pPr marL="114300" indent="0"/>
            <a:r>
              <a:rPr lang="en-US" sz="1400" dirty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 </a:t>
            </a:r>
            <a:r>
              <a:rPr lang="en-US" sz="1400" dirty="0" smtClean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      Financial Services</a:t>
            </a:r>
            <a:endParaRPr lang="en-US" sz="1400" dirty="0">
              <a:solidFill>
                <a:schemeClr val="tx2">
                  <a:lumMod val="10000"/>
                </a:schemeClr>
              </a:solidFill>
              <a:latin typeface="Pompiere" panose="020B0604020202020204" charset="0"/>
            </a:endParaRPr>
          </a:p>
          <a:p>
            <a:pPr marL="114300" indent="0"/>
            <a:r>
              <a:rPr lang="en-US" sz="1400" dirty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     </a:t>
            </a:r>
            <a:r>
              <a:rPr lang="en-US" sz="1400" dirty="0" smtClean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      as </a:t>
            </a:r>
            <a:r>
              <a:rPr lang="en-US" sz="1400" dirty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a Financial Crime </a:t>
            </a:r>
            <a:r>
              <a:rPr lang="en-US" sz="1400" dirty="0" smtClean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Investigator</a:t>
            </a:r>
            <a:endParaRPr lang="en-US" sz="1400" dirty="0">
              <a:solidFill>
                <a:schemeClr val="tx2">
                  <a:lumMod val="10000"/>
                </a:schemeClr>
              </a:solidFill>
              <a:latin typeface="Pompiere" panose="020B0604020202020204" charset="0"/>
            </a:endParaRPr>
          </a:p>
        </p:txBody>
      </p:sp>
      <p:cxnSp>
        <p:nvCxnSpPr>
          <p:cNvPr id="1888" name="Google Shape;1888;p31"/>
          <p:cNvCxnSpPr/>
          <p:nvPr/>
        </p:nvCxnSpPr>
        <p:spPr>
          <a:xfrm>
            <a:off x="-392100" y="2817631"/>
            <a:ext cx="9928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Εικόνα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728" y="1483013"/>
            <a:ext cx="1159632" cy="1319808"/>
          </a:xfrm>
          <a:prstGeom prst="rect">
            <a:avLst/>
          </a:prstGeom>
        </p:spPr>
      </p:pic>
      <p:pic>
        <p:nvPicPr>
          <p:cNvPr id="63" name="Εικόνα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861" y="1482812"/>
            <a:ext cx="1067042" cy="1321592"/>
          </a:xfrm>
          <a:prstGeom prst="rect">
            <a:avLst/>
          </a:prstGeom>
        </p:spPr>
      </p:pic>
      <p:pic>
        <p:nvPicPr>
          <p:cNvPr id="4" name="Εικόνα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968" y="3755924"/>
            <a:ext cx="1930138" cy="1524234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3" name="Ορθογώνιο 2"/>
          <p:cNvSpPr/>
          <p:nvPr/>
        </p:nvSpPr>
        <p:spPr>
          <a:xfrm>
            <a:off x="3383200" y="923771"/>
            <a:ext cx="1921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Aspiring Data </a:t>
            </a:r>
            <a:r>
              <a:rPr lang="en-US" sz="2000" dirty="0" smtClean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Analysts</a:t>
            </a:r>
            <a:endParaRPr lang="en-US" sz="2000" dirty="0">
              <a:solidFill>
                <a:schemeClr val="tx2">
                  <a:lumMod val="10000"/>
                </a:schemeClr>
              </a:solidFill>
              <a:latin typeface="Pompiere" panose="020B0604020202020204" charset="0"/>
            </a:endParaRPr>
          </a:p>
        </p:txBody>
      </p:sp>
      <p:sp>
        <p:nvSpPr>
          <p:cNvPr id="14" name="Ορθογώνιο 13"/>
          <p:cNvSpPr/>
          <p:nvPr/>
        </p:nvSpPr>
        <p:spPr>
          <a:xfrm>
            <a:off x="169557" y="4846476"/>
            <a:ext cx="236170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800" dirty="0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"/>
          <p:cNvSpPr txBox="1">
            <a:spLocks noGrp="1"/>
          </p:cNvSpPr>
          <p:nvPr>
            <p:ph type="title"/>
          </p:nvPr>
        </p:nvSpPr>
        <p:spPr>
          <a:xfrm>
            <a:off x="5157477" y="729735"/>
            <a:ext cx="3394169" cy="44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1800" b="1" dirty="0" smtClean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1800" b="1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800" b="1" u="sng" dirty="0" smtClean="0">
                <a:solidFill>
                  <a:schemeClr val="bg2">
                    <a:lumMod val="50000"/>
                  </a:schemeClr>
                </a:solidFill>
              </a:rPr>
              <a:t>Studied factors that can cause stroke</a:t>
            </a:r>
            <a:r>
              <a:rPr lang="en-US" sz="1800" b="1" dirty="0" smtClean="0">
                <a:solidFill>
                  <a:schemeClr val="bg2">
                    <a:lumMod val="50000"/>
                  </a:schemeClr>
                </a:solidFill>
              </a:rPr>
              <a:t>:</a:t>
            </a:r>
            <a:endParaRPr sz="1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3" name="Google Shape;443;p4"/>
          <p:cNvSpPr txBox="1">
            <a:spLocks noGrp="1"/>
          </p:cNvSpPr>
          <p:nvPr>
            <p:ph type="body" idx="1"/>
          </p:nvPr>
        </p:nvSpPr>
        <p:spPr>
          <a:xfrm>
            <a:off x="5096075" y="1147028"/>
            <a:ext cx="3516975" cy="342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599" lvl="0" indent="0">
              <a:lnSpc>
                <a:spcPct val="100000"/>
              </a:lnSpc>
              <a:buSzPts val="900"/>
              <a:buNone/>
            </a:pPr>
            <a:endParaRPr lang="en-US" sz="1000" dirty="0">
              <a:solidFill>
                <a:schemeClr val="tx2">
                  <a:lumMod val="10000"/>
                </a:schemeClr>
              </a:solidFill>
            </a:endParaRP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sz="1600" b="1" dirty="0" smtClean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Age</a:t>
            </a:r>
            <a:r>
              <a:rPr lang="en-US" sz="1600" dirty="0" smtClean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    </a:t>
            </a:r>
            <a:endParaRPr lang="en-US" sz="1600" dirty="0">
              <a:solidFill>
                <a:schemeClr val="tx2">
                  <a:lumMod val="10000"/>
                </a:schemeClr>
              </a:solidFill>
              <a:latin typeface="Pompiere" panose="020B0604020202020204" charset="0"/>
            </a:endParaRP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sz="1600" b="1" dirty="0" smtClean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Gender</a:t>
            </a:r>
            <a:endParaRPr lang="en-US" sz="1600" dirty="0">
              <a:solidFill>
                <a:schemeClr val="tx2">
                  <a:lumMod val="10000"/>
                </a:schemeClr>
              </a:solidFill>
              <a:latin typeface="Pompiere" panose="020B0604020202020204" charset="0"/>
            </a:endParaRP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sz="1600" b="1" dirty="0" smtClean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Hypertension</a:t>
            </a:r>
            <a:endParaRPr lang="en-US" sz="1600" dirty="0" smtClean="0">
              <a:solidFill>
                <a:schemeClr val="tx2">
                  <a:lumMod val="10000"/>
                </a:schemeClr>
              </a:solidFill>
              <a:latin typeface="Pompiere" panose="020B0604020202020204" charset="0"/>
            </a:endParaRP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sz="1600" b="1" dirty="0" smtClean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Heart disease</a:t>
            </a:r>
            <a:endParaRPr lang="en-US" sz="1600" dirty="0" smtClean="0">
              <a:solidFill>
                <a:schemeClr val="tx2">
                  <a:lumMod val="10000"/>
                </a:schemeClr>
              </a:solidFill>
              <a:latin typeface="Pompiere" panose="020B0604020202020204" charset="0"/>
            </a:endParaRP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sz="1600" b="1" dirty="0" smtClean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Smoking status</a:t>
            </a:r>
            <a:endParaRPr lang="en-US" sz="1600" dirty="0" smtClean="0">
              <a:solidFill>
                <a:schemeClr val="tx2">
                  <a:lumMod val="10000"/>
                </a:schemeClr>
              </a:solidFill>
              <a:latin typeface="Pompiere" panose="020B0604020202020204" charset="0"/>
            </a:endParaRP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sz="1600" b="1" dirty="0" smtClean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Residence type</a:t>
            </a:r>
            <a:endParaRPr lang="en-US" sz="1600" dirty="0" smtClean="0">
              <a:solidFill>
                <a:schemeClr val="tx2">
                  <a:lumMod val="10000"/>
                </a:schemeClr>
              </a:solidFill>
              <a:latin typeface="Pompiere" panose="020B0604020202020204" charset="0"/>
            </a:endParaRP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sz="1600" b="1" dirty="0" smtClean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Work type</a:t>
            </a:r>
            <a:endParaRPr lang="en-US" sz="1600" dirty="0" smtClean="0">
              <a:solidFill>
                <a:schemeClr val="tx2">
                  <a:lumMod val="10000"/>
                </a:schemeClr>
              </a:solidFill>
              <a:latin typeface="Pompiere" panose="020B0604020202020204" charset="0"/>
            </a:endParaRP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sz="1600" b="1" dirty="0" smtClean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Ever married</a:t>
            </a: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sz="1600" b="1" dirty="0" err="1" smtClean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Avg</a:t>
            </a:r>
            <a:r>
              <a:rPr lang="en-US" sz="1600" b="1" dirty="0" smtClean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 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glucose level</a:t>
            </a: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BMI</a:t>
            </a: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n-US" sz="1600" b="1" dirty="0" smtClean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Stroke</a:t>
            </a:r>
            <a:endParaRPr lang="en-US" sz="1600" dirty="0">
              <a:solidFill>
                <a:schemeClr val="tx2">
                  <a:lumMod val="10000"/>
                </a:schemeClr>
              </a:solidFill>
              <a:latin typeface="Pompiere" panose="020B0604020202020204" charset="0"/>
            </a:endParaRPr>
          </a:p>
          <a:p>
            <a:pPr marL="27599" lvl="0" indent="0">
              <a:lnSpc>
                <a:spcPct val="100000"/>
              </a:lnSpc>
              <a:buSzPts val="900"/>
              <a:buNone/>
            </a:pPr>
            <a:endParaRPr lang="en-US" sz="1600" dirty="0"/>
          </a:p>
        </p:txBody>
      </p:sp>
      <p:sp>
        <p:nvSpPr>
          <p:cNvPr id="7" name="Ορθογώνιο 6"/>
          <p:cNvSpPr/>
          <p:nvPr/>
        </p:nvSpPr>
        <p:spPr>
          <a:xfrm>
            <a:off x="6524653" y="4699821"/>
            <a:ext cx="1737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SOURCE: Data Science </a:t>
            </a:r>
            <a:r>
              <a:rPr lang="en-US" sz="1200" b="1" dirty="0" smtClean="0">
                <a:solidFill>
                  <a:schemeClr val="tx2">
                    <a:lumMod val="10000"/>
                  </a:schemeClr>
                </a:solidFill>
                <a:latin typeface="Pompiere" panose="020B0604020202020204" charset="0"/>
              </a:rPr>
              <a:t>Platform</a:t>
            </a:r>
            <a:endParaRPr lang="en-US" sz="1200" dirty="0">
              <a:solidFill>
                <a:schemeClr val="tx2">
                  <a:lumMod val="10000"/>
                </a:schemeClr>
              </a:solidFill>
              <a:latin typeface="Pompiere" panose="020B0604020202020204" charset="0"/>
            </a:endParaRPr>
          </a:p>
        </p:txBody>
      </p:sp>
      <p:sp>
        <p:nvSpPr>
          <p:cNvPr id="6" name="Google Shape;442;p4"/>
          <p:cNvSpPr txBox="1">
            <a:spLocks/>
          </p:cNvSpPr>
          <p:nvPr/>
        </p:nvSpPr>
        <p:spPr>
          <a:xfrm>
            <a:off x="841200" y="1176575"/>
            <a:ext cx="3721175" cy="208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mpiere"/>
              <a:buNone/>
              <a:defRPr sz="3500" b="0" i="0" u="none" strike="noStrike" cap="none">
                <a:solidFill>
                  <a:schemeClr val="dk1"/>
                </a:solidFill>
                <a:latin typeface="Pompiere"/>
                <a:ea typeface="Pompiere"/>
                <a:cs typeface="Pompiere"/>
                <a:sym typeface="Pompiere"/>
              </a:defRPr>
            </a:lvl9pPr>
          </a:lstStyle>
          <a:p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S T R O K E :</a:t>
            </a:r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endParaRPr lang="el-GR" sz="16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000" b="1" baseline="30000" dirty="0" smtClean="0">
                <a:solidFill>
                  <a:schemeClr val="bg2">
                    <a:lumMod val="50000"/>
                  </a:schemeClr>
                </a:solidFill>
              </a:rPr>
              <a:t>nd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</a:rPr>
              <a:t>  Main  Cause  of  Death  </a:t>
            </a:r>
            <a:r>
              <a:rPr lang="en-US" sz="2000" b="1" dirty="0" err="1" smtClean="0">
                <a:solidFill>
                  <a:schemeClr val="bg2">
                    <a:lumMod val="50000"/>
                  </a:schemeClr>
                </a:solidFill>
              </a:rPr>
              <a:t>WorldWide</a:t>
            </a:r>
            <a:endParaRPr lang="en-US" sz="20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1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en-US" sz="2000" b="1" dirty="0" smtClean="0">
                <a:solidFill>
                  <a:schemeClr val="bg2">
                    <a:lumMod val="50000"/>
                  </a:schemeClr>
                </a:solidFill>
              </a:rPr>
              <a:t>11 %  of  the  Total  Deaths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Εικόνα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61" y="4684432"/>
            <a:ext cx="1005838" cy="307776"/>
          </a:xfrm>
          <a:prstGeom prst="rect">
            <a:avLst/>
          </a:prstGeom>
        </p:spPr>
      </p:pic>
      <p:pic>
        <p:nvPicPr>
          <p:cNvPr id="4" name="Εικόνα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118" y="4732898"/>
            <a:ext cx="631549" cy="243922"/>
          </a:xfrm>
          <a:prstGeom prst="rect">
            <a:avLst/>
          </a:prstGeom>
        </p:spPr>
      </p:pic>
      <p:sp>
        <p:nvSpPr>
          <p:cNvPr id="8" name="Ορθογώνιο 7"/>
          <p:cNvSpPr/>
          <p:nvPr/>
        </p:nvSpPr>
        <p:spPr>
          <a:xfrm>
            <a:off x="71717" y="4826000"/>
            <a:ext cx="212165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800" dirty="0" smtClean="0"/>
              <a:t>3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"/>
          <p:cNvSpPr txBox="1">
            <a:spLocks noGrp="1"/>
          </p:cNvSpPr>
          <p:nvPr>
            <p:ph type="title"/>
          </p:nvPr>
        </p:nvSpPr>
        <p:spPr>
          <a:xfrm>
            <a:off x="186121" y="522771"/>
            <a:ext cx="6909144" cy="345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b="1" dirty="0" smtClean="0">
                <a:solidFill>
                  <a:schemeClr val="tx2">
                    <a:lumMod val="10000"/>
                  </a:schemeClr>
                </a:solidFill>
              </a:rPr>
              <a:t>Our workflow </a:t>
            </a:r>
            <a:r>
              <a:rPr lang="en-US" sz="3200" b="1" dirty="0">
                <a:solidFill>
                  <a:schemeClr val="tx2">
                    <a:lumMod val="10000"/>
                  </a:schemeClr>
                </a:solidFill>
              </a:rPr>
              <a:t>of the project</a:t>
            </a:r>
            <a:endParaRPr sz="32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12" name="Google Shape;412;p3"/>
          <p:cNvSpPr txBox="1">
            <a:spLocks noGrp="1"/>
          </p:cNvSpPr>
          <p:nvPr>
            <p:ph type="title" idx="2"/>
          </p:nvPr>
        </p:nvSpPr>
        <p:spPr>
          <a:xfrm>
            <a:off x="600680" y="1298445"/>
            <a:ext cx="1680900" cy="525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13" name="Google Shape;413;p3"/>
          <p:cNvSpPr txBox="1">
            <a:spLocks noGrp="1"/>
          </p:cNvSpPr>
          <p:nvPr>
            <p:ph type="subTitle" idx="1"/>
          </p:nvPr>
        </p:nvSpPr>
        <p:spPr>
          <a:xfrm>
            <a:off x="635760" y="1873661"/>
            <a:ext cx="1680900" cy="595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Data </a:t>
            </a:r>
            <a:r>
              <a:rPr lang="en-US" sz="1600" dirty="0" smtClean="0">
                <a:solidFill>
                  <a:schemeClr val="tx2">
                    <a:lumMod val="10000"/>
                  </a:schemeClr>
                </a:solidFill>
              </a:rPr>
              <a:t>Preprocessing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 </a:t>
            </a:r>
          </a:p>
          <a:p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and </a:t>
            </a:r>
            <a:r>
              <a:rPr lang="en-US" sz="1600" dirty="0" smtClean="0">
                <a:solidFill>
                  <a:schemeClr val="tx2">
                    <a:lumMod val="10000"/>
                  </a:schemeClr>
                </a:solidFill>
              </a:rPr>
              <a:t>Cleaning</a:t>
            </a:r>
            <a:endParaRPr lang="en-US" sz="16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sz="1400" dirty="0"/>
              <a:t/>
            </a:r>
            <a:br>
              <a:rPr lang="en-US" sz="1400" dirty="0"/>
            </a:br>
            <a:endParaRPr sz="1400" dirty="0"/>
          </a:p>
        </p:txBody>
      </p:sp>
      <p:sp>
        <p:nvSpPr>
          <p:cNvPr id="415" name="Google Shape;415;p3"/>
          <p:cNvSpPr txBox="1">
            <a:spLocks noGrp="1"/>
          </p:cNvSpPr>
          <p:nvPr>
            <p:ph type="title" idx="4"/>
          </p:nvPr>
        </p:nvSpPr>
        <p:spPr>
          <a:xfrm>
            <a:off x="630520" y="2974845"/>
            <a:ext cx="1621221" cy="535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16" name="Google Shape;416;p3"/>
          <p:cNvSpPr txBox="1">
            <a:spLocks noGrp="1"/>
          </p:cNvSpPr>
          <p:nvPr>
            <p:ph type="subTitle" idx="5"/>
          </p:nvPr>
        </p:nvSpPr>
        <p:spPr>
          <a:xfrm>
            <a:off x="630520" y="3519563"/>
            <a:ext cx="1680900" cy="87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1600" dirty="0" smtClean="0">
                <a:solidFill>
                  <a:schemeClr val="tx2">
                    <a:lumMod val="10000"/>
                  </a:schemeClr>
                </a:solidFill>
              </a:rPr>
              <a:t>Data Visualization using </a:t>
            </a:r>
            <a:r>
              <a:rPr lang="en-US" sz="1600" dirty="0" err="1" smtClean="0">
                <a:solidFill>
                  <a:schemeClr val="tx2">
                    <a:lumMod val="10000"/>
                  </a:schemeClr>
                </a:solidFill>
              </a:rPr>
              <a:t>MatPlotLib</a:t>
            </a:r>
            <a:r>
              <a:rPr lang="en-US" sz="1600" dirty="0" smtClean="0">
                <a:solidFill>
                  <a:schemeClr val="tx2">
                    <a:lumMod val="10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tx2">
                    <a:lumMod val="10000"/>
                  </a:schemeClr>
                </a:solidFill>
              </a:rPr>
              <a:t>Plotly</a:t>
            </a:r>
            <a:r>
              <a:rPr lang="en-US" sz="1600" dirty="0" smtClean="0">
                <a:solidFill>
                  <a:schemeClr val="tx2">
                    <a:lumMod val="10000"/>
                  </a:schemeClr>
                </a:solidFill>
              </a:rPr>
              <a:t> and </a:t>
            </a:r>
            <a:r>
              <a:rPr lang="en-US" sz="1600" dirty="0" err="1" smtClean="0">
                <a:solidFill>
                  <a:schemeClr val="tx2">
                    <a:lumMod val="10000"/>
                  </a:schemeClr>
                </a:solidFill>
              </a:rPr>
              <a:t>Seaborn</a:t>
            </a:r>
            <a:r>
              <a:rPr lang="en-US" sz="16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endParaRPr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18" name="Google Shape;418;p3"/>
          <p:cNvSpPr txBox="1">
            <a:spLocks noGrp="1"/>
          </p:cNvSpPr>
          <p:nvPr>
            <p:ph type="title" idx="7"/>
          </p:nvPr>
        </p:nvSpPr>
        <p:spPr>
          <a:xfrm>
            <a:off x="3010236" y="1304775"/>
            <a:ext cx="1680900" cy="61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19" name="Google Shape;419;p3"/>
          <p:cNvSpPr txBox="1">
            <a:spLocks noGrp="1"/>
          </p:cNvSpPr>
          <p:nvPr>
            <p:ph type="subTitle" idx="8"/>
          </p:nvPr>
        </p:nvSpPr>
        <p:spPr>
          <a:xfrm>
            <a:off x="2712649" y="1905535"/>
            <a:ext cx="2217855" cy="9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 smtClean="0">
                <a:solidFill>
                  <a:schemeClr val="tx2">
                    <a:lumMod val="10000"/>
                  </a:schemeClr>
                </a:solidFill>
              </a:rPr>
              <a:t>Exploratory Data</a:t>
            </a:r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 Analysis</a:t>
            </a:r>
          </a:p>
          <a:p>
            <a:r>
              <a:rPr lang="en-US" sz="1600" dirty="0">
                <a:solidFill>
                  <a:schemeClr val="tx2">
                    <a:lumMod val="10000"/>
                  </a:schemeClr>
                </a:solidFill>
              </a:rPr>
              <a:t>(EDA) </a:t>
            </a:r>
          </a:p>
          <a:p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424" name="Google Shape;424;p3"/>
          <p:cNvSpPr txBox="1">
            <a:spLocks noGrp="1"/>
          </p:cNvSpPr>
          <p:nvPr>
            <p:ph type="title" idx="16"/>
          </p:nvPr>
        </p:nvSpPr>
        <p:spPr>
          <a:xfrm>
            <a:off x="2747235" y="2996779"/>
            <a:ext cx="1680900" cy="61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425" name="Google Shape;425;p3"/>
          <p:cNvSpPr txBox="1">
            <a:spLocks noGrp="1"/>
          </p:cNvSpPr>
          <p:nvPr>
            <p:ph type="subTitle" idx="17"/>
          </p:nvPr>
        </p:nvSpPr>
        <p:spPr>
          <a:xfrm>
            <a:off x="2773982" y="3569800"/>
            <a:ext cx="1680900" cy="891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600" dirty="0" smtClean="0">
                <a:solidFill>
                  <a:schemeClr val="tx2">
                    <a:lumMod val="10000"/>
                  </a:schemeClr>
                </a:solidFill>
              </a:rPr>
              <a:t>Interactive Visualization (Dashboard) in Power BI</a:t>
            </a:r>
            <a:endParaRPr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grpSp>
        <p:nvGrpSpPr>
          <p:cNvPr id="427" name="Google Shape;427;p3"/>
          <p:cNvGrpSpPr/>
          <p:nvPr/>
        </p:nvGrpSpPr>
        <p:grpSpPr>
          <a:xfrm>
            <a:off x="4736279" y="1049867"/>
            <a:ext cx="3775251" cy="3830131"/>
            <a:chOff x="4736279" y="1049867"/>
            <a:chExt cx="3775251" cy="3830131"/>
          </a:xfrm>
        </p:grpSpPr>
        <p:sp>
          <p:nvSpPr>
            <p:cNvPr id="428" name="Google Shape;428;p3"/>
            <p:cNvSpPr/>
            <p:nvPr/>
          </p:nvSpPr>
          <p:spPr>
            <a:xfrm>
              <a:off x="8103196" y="1093318"/>
              <a:ext cx="408334" cy="1392711"/>
            </a:xfrm>
            <a:custGeom>
              <a:avLst/>
              <a:gdLst/>
              <a:ahLst/>
              <a:cxnLst/>
              <a:rect l="l" t="t" r="r" b="b"/>
              <a:pathLst>
                <a:path w="20900" h="71284" extrusionOk="0">
                  <a:moveTo>
                    <a:pt x="3228" y="0"/>
                  </a:moveTo>
                  <a:cubicBezTo>
                    <a:pt x="1428" y="0"/>
                    <a:pt x="1" y="2438"/>
                    <a:pt x="1760" y="3980"/>
                  </a:cubicBezTo>
                  <a:cubicBezTo>
                    <a:pt x="1924" y="4117"/>
                    <a:pt x="16135" y="16438"/>
                    <a:pt x="13863" y="36673"/>
                  </a:cubicBezTo>
                  <a:lnTo>
                    <a:pt x="7674" y="70407"/>
                  </a:lnTo>
                  <a:lnTo>
                    <a:pt x="12083" y="71283"/>
                  </a:lnTo>
                  <a:lnTo>
                    <a:pt x="18271" y="37413"/>
                  </a:lnTo>
                  <a:cubicBezTo>
                    <a:pt x="18298" y="37358"/>
                    <a:pt x="18298" y="37303"/>
                    <a:pt x="18298" y="37248"/>
                  </a:cubicBezTo>
                  <a:cubicBezTo>
                    <a:pt x="20900" y="14522"/>
                    <a:pt x="5320" y="1105"/>
                    <a:pt x="4662" y="557"/>
                  </a:cubicBezTo>
                  <a:cubicBezTo>
                    <a:pt x="4192" y="166"/>
                    <a:pt x="3697" y="0"/>
                    <a:pt x="3228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7482236" y="2468895"/>
              <a:ext cx="856504" cy="880028"/>
            </a:xfrm>
            <a:custGeom>
              <a:avLst/>
              <a:gdLst/>
              <a:ahLst/>
              <a:cxnLst/>
              <a:rect l="l" t="t" r="r" b="b"/>
              <a:pathLst>
                <a:path w="43839" h="45043" extrusionOk="0">
                  <a:moveTo>
                    <a:pt x="39457" y="0"/>
                  </a:moveTo>
                  <a:lnTo>
                    <a:pt x="36336" y="17114"/>
                  </a:lnTo>
                  <a:cubicBezTo>
                    <a:pt x="36100" y="17980"/>
                    <a:pt x="30099" y="40571"/>
                    <a:pt x="5757" y="40571"/>
                  </a:cubicBezTo>
                  <a:cubicBezTo>
                    <a:pt x="4712" y="40571"/>
                    <a:pt x="3633" y="40529"/>
                    <a:pt x="2520" y="40443"/>
                  </a:cubicBezTo>
                  <a:cubicBezTo>
                    <a:pt x="2439" y="40434"/>
                    <a:pt x="2359" y="40429"/>
                    <a:pt x="2279" y="40429"/>
                  </a:cubicBezTo>
                  <a:cubicBezTo>
                    <a:pt x="1148" y="40429"/>
                    <a:pt x="185" y="41319"/>
                    <a:pt x="83" y="42496"/>
                  </a:cubicBezTo>
                  <a:cubicBezTo>
                    <a:pt x="1" y="43728"/>
                    <a:pt x="932" y="44824"/>
                    <a:pt x="2191" y="44906"/>
                  </a:cubicBezTo>
                  <a:cubicBezTo>
                    <a:pt x="3423" y="44988"/>
                    <a:pt x="4628" y="45043"/>
                    <a:pt x="5778" y="45043"/>
                  </a:cubicBezTo>
                  <a:cubicBezTo>
                    <a:pt x="33652" y="45043"/>
                    <a:pt x="40635" y="18318"/>
                    <a:pt x="40689" y="18045"/>
                  </a:cubicBezTo>
                  <a:lnTo>
                    <a:pt x="43838" y="876"/>
                  </a:lnTo>
                  <a:lnTo>
                    <a:pt x="39457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8076059" y="1049867"/>
              <a:ext cx="157296" cy="175017"/>
            </a:xfrm>
            <a:custGeom>
              <a:avLst/>
              <a:gdLst/>
              <a:ahLst/>
              <a:cxnLst/>
              <a:rect l="l" t="t" r="r" b="b"/>
              <a:pathLst>
                <a:path w="8051" h="8958" extrusionOk="0">
                  <a:moveTo>
                    <a:pt x="4912" y="0"/>
                  </a:moveTo>
                  <a:cubicBezTo>
                    <a:pt x="3889" y="0"/>
                    <a:pt x="2906" y="573"/>
                    <a:pt x="2437" y="1549"/>
                  </a:cubicBezTo>
                  <a:lnTo>
                    <a:pt x="712" y="4944"/>
                  </a:lnTo>
                  <a:cubicBezTo>
                    <a:pt x="0" y="6313"/>
                    <a:pt x="548" y="7984"/>
                    <a:pt x="1917" y="8668"/>
                  </a:cubicBezTo>
                  <a:cubicBezTo>
                    <a:pt x="2310" y="8865"/>
                    <a:pt x="2727" y="8957"/>
                    <a:pt x="3139" y="8957"/>
                  </a:cubicBezTo>
                  <a:cubicBezTo>
                    <a:pt x="4161" y="8957"/>
                    <a:pt x="5145" y="8385"/>
                    <a:pt x="5613" y="7409"/>
                  </a:cubicBezTo>
                  <a:lnTo>
                    <a:pt x="7338" y="4013"/>
                  </a:lnTo>
                  <a:cubicBezTo>
                    <a:pt x="8050" y="2672"/>
                    <a:pt x="7503" y="974"/>
                    <a:pt x="6133" y="289"/>
                  </a:cubicBezTo>
                  <a:cubicBezTo>
                    <a:pt x="5741" y="93"/>
                    <a:pt x="5323" y="0"/>
                    <a:pt x="491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6515559" y="1094061"/>
              <a:ext cx="393759" cy="1391969"/>
            </a:xfrm>
            <a:custGeom>
              <a:avLst/>
              <a:gdLst/>
              <a:ahLst/>
              <a:cxnLst/>
              <a:rect l="l" t="t" r="r" b="b"/>
              <a:pathLst>
                <a:path w="20154" h="71246" extrusionOk="0">
                  <a:moveTo>
                    <a:pt x="17669" y="0"/>
                  </a:moveTo>
                  <a:cubicBezTo>
                    <a:pt x="17168" y="0"/>
                    <a:pt x="16660" y="169"/>
                    <a:pt x="16238" y="519"/>
                  </a:cubicBezTo>
                  <a:cubicBezTo>
                    <a:pt x="15581" y="1067"/>
                    <a:pt x="1" y="14484"/>
                    <a:pt x="2602" y="37210"/>
                  </a:cubicBezTo>
                  <a:cubicBezTo>
                    <a:pt x="2602" y="37265"/>
                    <a:pt x="2602" y="37320"/>
                    <a:pt x="2629" y="37375"/>
                  </a:cubicBezTo>
                  <a:lnTo>
                    <a:pt x="8817" y="71245"/>
                  </a:lnTo>
                  <a:lnTo>
                    <a:pt x="13226" y="70369"/>
                  </a:lnTo>
                  <a:lnTo>
                    <a:pt x="7038" y="36635"/>
                  </a:lnTo>
                  <a:cubicBezTo>
                    <a:pt x="4765" y="16400"/>
                    <a:pt x="18976" y="4079"/>
                    <a:pt x="19140" y="3942"/>
                  </a:cubicBezTo>
                  <a:cubicBezTo>
                    <a:pt x="20044" y="3120"/>
                    <a:pt x="20153" y="1724"/>
                    <a:pt x="19359" y="793"/>
                  </a:cubicBezTo>
                  <a:cubicBezTo>
                    <a:pt x="18930" y="272"/>
                    <a:pt x="18305" y="0"/>
                    <a:pt x="17669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6687822" y="2468895"/>
              <a:ext cx="857559" cy="880028"/>
            </a:xfrm>
            <a:custGeom>
              <a:avLst/>
              <a:gdLst/>
              <a:ahLst/>
              <a:cxnLst/>
              <a:rect l="l" t="t" r="r" b="b"/>
              <a:pathLst>
                <a:path w="43893" h="45043" extrusionOk="0">
                  <a:moveTo>
                    <a:pt x="4409" y="0"/>
                  </a:moveTo>
                  <a:lnTo>
                    <a:pt x="0" y="876"/>
                  </a:lnTo>
                  <a:lnTo>
                    <a:pt x="3149" y="18045"/>
                  </a:lnTo>
                  <a:cubicBezTo>
                    <a:pt x="3231" y="18318"/>
                    <a:pt x="10214" y="45043"/>
                    <a:pt x="38088" y="45043"/>
                  </a:cubicBezTo>
                  <a:cubicBezTo>
                    <a:pt x="39238" y="45043"/>
                    <a:pt x="40443" y="44988"/>
                    <a:pt x="41675" y="44906"/>
                  </a:cubicBezTo>
                  <a:cubicBezTo>
                    <a:pt x="42934" y="44824"/>
                    <a:pt x="43893" y="43728"/>
                    <a:pt x="43783" y="42469"/>
                  </a:cubicBezTo>
                  <a:cubicBezTo>
                    <a:pt x="43706" y="41317"/>
                    <a:pt x="42721" y="40429"/>
                    <a:pt x="41587" y="40429"/>
                  </a:cubicBezTo>
                  <a:cubicBezTo>
                    <a:pt x="41508" y="40429"/>
                    <a:pt x="41427" y="40434"/>
                    <a:pt x="41346" y="40443"/>
                  </a:cubicBezTo>
                  <a:cubicBezTo>
                    <a:pt x="40233" y="40529"/>
                    <a:pt x="39154" y="40571"/>
                    <a:pt x="38109" y="40571"/>
                  </a:cubicBezTo>
                  <a:cubicBezTo>
                    <a:pt x="13767" y="40571"/>
                    <a:pt x="7767" y="17980"/>
                    <a:pt x="7530" y="17114"/>
                  </a:cubicBezTo>
                  <a:lnTo>
                    <a:pt x="4409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6793734" y="1049867"/>
              <a:ext cx="156769" cy="175017"/>
            </a:xfrm>
            <a:custGeom>
              <a:avLst/>
              <a:gdLst/>
              <a:ahLst/>
              <a:cxnLst/>
              <a:rect l="l" t="t" r="r" b="b"/>
              <a:pathLst>
                <a:path w="8024" h="8958" extrusionOk="0">
                  <a:moveTo>
                    <a:pt x="3139" y="0"/>
                  </a:moveTo>
                  <a:cubicBezTo>
                    <a:pt x="2728" y="0"/>
                    <a:pt x="2310" y="93"/>
                    <a:pt x="1918" y="289"/>
                  </a:cubicBezTo>
                  <a:cubicBezTo>
                    <a:pt x="548" y="974"/>
                    <a:pt x="1" y="2672"/>
                    <a:pt x="713" y="4013"/>
                  </a:cubicBezTo>
                  <a:lnTo>
                    <a:pt x="2438" y="7409"/>
                  </a:lnTo>
                  <a:cubicBezTo>
                    <a:pt x="2906" y="8385"/>
                    <a:pt x="3890" y="8957"/>
                    <a:pt x="4912" y="8957"/>
                  </a:cubicBezTo>
                  <a:cubicBezTo>
                    <a:pt x="5324" y="8957"/>
                    <a:pt x="5741" y="8865"/>
                    <a:pt x="6134" y="8668"/>
                  </a:cubicBezTo>
                  <a:cubicBezTo>
                    <a:pt x="7503" y="7984"/>
                    <a:pt x="8024" y="6313"/>
                    <a:pt x="7339" y="4944"/>
                  </a:cubicBezTo>
                  <a:lnTo>
                    <a:pt x="5614" y="1549"/>
                  </a:lnTo>
                  <a:cubicBezTo>
                    <a:pt x="5145" y="573"/>
                    <a:pt x="4162" y="0"/>
                    <a:pt x="3139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875894" y="3095873"/>
              <a:ext cx="2652372" cy="1784125"/>
            </a:xfrm>
            <a:custGeom>
              <a:avLst/>
              <a:gdLst/>
              <a:ahLst/>
              <a:cxnLst/>
              <a:rect l="l" t="t" r="r" b="b"/>
              <a:pathLst>
                <a:path w="135758" h="91318" extrusionOk="0">
                  <a:moveTo>
                    <a:pt x="60979" y="0"/>
                  </a:moveTo>
                  <a:cubicBezTo>
                    <a:pt x="51505" y="0"/>
                    <a:pt x="43838" y="7694"/>
                    <a:pt x="43811" y="17168"/>
                  </a:cubicBezTo>
                  <a:lnTo>
                    <a:pt x="43729" y="46549"/>
                  </a:lnTo>
                  <a:cubicBezTo>
                    <a:pt x="43729" y="53558"/>
                    <a:pt x="38061" y="59226"/>
                    <a:pt x="31051" y="59226"/>
                  </a:cubicBezTo>
                  <a:lnTo>
                    <a:pt x="17169" y="59226"/>
                  </a:lnTo>
                  <a:cubicBezTo>
                    <a:pt x="10159" y="59226"/>
                    <a:pt x="4491" y="53558"/>
                    <a:pt x="4491" y="46549"/>
                  </a:cubicBezTo>
                  <a:lnTo>
                    <a:pt x="4491" y="17442"/>
                  </a:lnTo>
                  <a:lnTo>
                    <a:pt x="1" y="17442"/>
                  </a:lnTo>
                  <a:lnTo>
                    <a:pt x="1" y="46549"/>
                  </a:lnTo>
                  <a:cubicBezTo>
                    <a:pt x="1" y="56023"/>
                    <a:pt x="7695" y="63717"/>
                    <a:pt x="17169" y="63717"/>
                  </a:cubicBezTo>
                  <a:lnTo>
                    <a:pt x="31051" y="63717"/>
                  </a:lnTo>
                  <a:cubicBezTo>
                    <a:pt x="40525" y="63689"/>
                    <a:pt x="48192" y="56023"/>
                    <a:pt x="48192" y="46549"/>
                  </a:cubicBezTo>
                  <a:lnTo>
                    <a:pt x="48301" y="17168"/>
                  </a:lnTo>
                  <a:cubicBezTo>
                    <a:pt x="48301" y="10159"/>
                    <a:pt x="53969" y="4491"/>
                    <a:pt x="60979" y="4463"/>
                  </a:cubicBezTo>
                  <a:lnTo>
                    <a:pt x="74861" y="4463"/>
                  </a:lnTo>
                  <a:cubicBezTo>
                    <a:pt x="81871" y="4491"/>
                    <a:pt x="87539" y="10159"/>
                    <a:pt x="87539" y="17168"/>
                  </a:cubicBezTo>
                  <a:lnTo>
                    <a:pt x="87539" y="74149"/>
                  </a:lnTo>
                  <a:cubicBezTo>
                    <a:pt x="87566" y="83623"/>
                    <a:pt x="95233" y="91317"/>
                    <a:pt x="104707" y="91317"/>
                  </a:cubicBezTo>
                  <a:lnTo>
                    <a:pt x="118589" y="91317"/>
                  </a:lnTo>
                  <a:cubicBezTo>
                    <a:pt x="128063" y="91317"/>
                    <a:pt x="135758" y="83623"/>
                    <a:pt x="135758" y="74149"/>
                  </a:cubicBezTo>
                  <a:lnTo>
                    <a:pt x="135758" y="12952"/>
                  </a:lnTo>
                  <a:lnTo>
                    <a:pt x="131267" y="12952"/>
                  </a:lnTo>
                  <a:lnTo>
                    <a:pt x="131267" y="74149"/>
                  </a:lnTo>
                  <a:cubicBezTo>
                    <a:pt x="131267" y="81159"/>
                    <a:pt x="125599" y="86827"/>
                    <a:pt x="118589" y="86854"/>
                  </a:cubicBezTo>
                  <a:lnTo>
                    <a:pt x="104707" y="86854"/>
                  </a:lnTo>
                  <a:cubicBezTo>
                    <a:pt x="97725" y="86827"/>
                    <a:pt x="92029" y="81159"/>
                    <a:pt x="92029" y="74149"/>
                  </a:cubicBezTo>
                  <a:lnTo>
                    <a:pt x="92029" y="17168"/>
                  </a:lnTo>
                  <a:cubicBezTo>
                    <a:pt x="92029" y="7694"/>
                    <a:pt x="84335" y="0"/>
                    <a:pt x="7486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7277346" y="3096400"/>
              <a:ext cx="414078" cy="414078"/>
            </a:xfrm>
            <a:custGeom>
              <a:avLst/>
              <a:gdLst/>
              <a:ahLst/>
              <a:cxnLst/>
              <a:rect l="l" t="t" r="r" b="b"/>
              <a:pathLst>
                <a:path w="21194" h="21194" extrusionOk="0">
                  <a:moveTo>
                    <a:pt x="8297" y="1"/>
                  </a:moveTo>
                  <a:cubicBezTo>
                    <a:pt x="7777" y="1"/>
                    <a:pt x="7366" y="411"/>
                    <a:pt x="7366" y="932"/>
                  </a:cubicBezTo>
                  <a:lnTo>
                    <a:pt x="7366" y="7394"/>
                  </a:lnTo>
                  <a:lnTo>
                    <a:pt x="932" y="7394"/>
                  </a:lnTo>
                  <a:cubicBezTo>
                    <a:pt x="916" y="7393"/>
                    <a:pt x="901" y="7392"/>
                    <a:pt x="885" y="7392"/>
                  </a:cubicBezTo>
                  <a:cubicBezTo>
                    <a:pt x="387" y="7392"/>
                    <a:pt x="1" y="7819"/>
                    <a:pt x="1" y="8297"/>
                  </a:cubicBezTo>
                  <a:lnTo>
                    <a:pt x="1" y="12897"/>
                  </a:lnTo>
                  <a:cubicBezTo>
                    <a:pt x="1" y="13417"/>
                    <a:pt x="411" y="13828"/>
                    <a:pt x="932" y="13828"/>
                  </a:cubicBezTo>
                  <a:lnTo>
                    <a:pt x="7366" y="13828"/>
                  </a:lnTo>
                  <a:lnTo>
                    <a:pt x="7366" y="20290"/>
                  </a:lnTo>
                  <a:cubicBezTo>
                    <a:pt x="7366" y="20783"/>
                    <a:pt x="7777" y="21194"/>
                    <a:pt x="8297" y="21194"/>
                  </a:cubicBezTo>
                  <a:lnTo>
                    <a:pt x="12897" y="21194"/>
                  </a:lnTo>
                  <a:cubicBezTo>
                    <a:pt x="13418" y="21194"/>
                    <a:pt x="13828" y="20783"/>
                    <a:pt x="13828" y="20290"/>
                  </a:cubicBezTo>
                  <a:lnTo>
                    <a:pt x="13828" y="13828"/>
                  </a:lnTo>
                  <a:lnTo>
                    <a:pt x="20290" y="13828"/>
                  </a:lnTo>
                  <a:cubicBezTo>
                    <a:pt x="20783" y="13828"/>
                    <a:pt x="21194" y="13417"/>
                    <a:pt x="21194" y="12897"/>
                  </a:cubicBezTo>
                  <a:lnTo>
                    <a:pt x="21194" y="8297"/>
                  </a:lnTo>
                  <a:cubicBezTo>
                    <a:pt x="21194" y="7819"/>
                    <a:pt x="20807" y="7392"/>
                    <a:pt x="20334" y="7392"/>
                  </a:cubicBezTo>
                  <a:cubicBezTo>
                    <a:pt x="20320" y="7392"/>
                    <a:pt x="20305" y="7393"/>
                    <a:pt x="20290" y="7394"/>
                  </a:cubicBezTo>
                  <a:lnTo>
                    <a:pt x="13828" y="7394"/>
                  </a:lnTo>
                  <a:lnTo>
                    <a:pt x="13828" y="932"/>
                  </a:lnTo>
                  <a:cubicBezTo>
                    <a:pt x="13828" y="411"/>
                    <a:pt x="13418" y="1"/>
                    <a:pt x="12897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736279" y="3406675"/>
              <a:ext cx="409252" cy="393837"/>
            </a:xfrm>
            <a:custGeom>
              <a:avLst/>
              <a:gdLst/>
              <a:ahLst/>
              <a:cxnLst/>
              <a:rect l="l" t="t" r="r" b="b"/>
              <a:pathLst>
                <a:path w="20947" h="20158" extrusionOk="0">
                  <a:moveTo>
                    <a:pt x="10076" y="1"/>
                  </a:moveTo>
                  <a:cubicBezTo>
                    <a:pt x="4518" y="1"/>
                    <a:pt x="0" y="4519"/>
                    <a:pt x="0" y="10077"/>
                  </a:cubicBezTo>
                  <a:cubicBezTo>
                    <a:pt x="0" y="14157"/>
                    <a:pt x="2464" y="17826"/>
                    <a:pt x="6216" y="19387"/>
                  </a:cubicBezTo>
                  <a:cubicBezTo>
                    <a:pt x="7470" y="19905"/>
                    <a:pt x="8785" y="20158"/>
                    <a:pt x="10087" y="20158"/>
                  </a:cubicBezTo>
                  <a:cubicBezTo>
                    <a:pt x="12707" y="20158"/>
                    <a:pt x="15275" y="19135"/>
                    <a:pt x="17196" y="17196"/>
                  </a:cubicBezTo>
                  <a:cubicBezTo>
                    <a:pt x="20098" y="14321"/>
                    <a:pt x="20947" y="9995"/>
                    <a:pt x="19386" y="6216"/>
                  </a:cubicBezTo>
                  <a:cubicBezTo>
                    <a:pt x="17825" y="2465"/>
                    <a:pt x="14156" y="1"/>
                    <a:pt x="10076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4849147" y="3519563"/>
              <a:ext cx="196352" cy="168198"/>
            </a:xfrm>
            <a:custGeom>
              <a:avLst/>
              <a:gdLst/>
              <a:ahLst/>
              <a:cxnLst/>
              <a:rect l="l" t="t" r="r" b="b"/>
              <a:pathLst>
                <a:path w="10050" h="8609" extrusionOk="0">
                  <a:moveTo>
                    <a:pt x="4299" y="0"/>
                  </a:moveTo>
                  <a:cubicBezTo>
                    <a:pt x="1917" y="0"/>
                    <a:pt x="0" y="1917"/>
                    <a:pt x="0" y="4299"/>
                  </a:cubicBezTo>
                  <a:cubicBezTo>
                    <a:pt x="0" y="6892"/>
                    <a:pt x="2118" y="8608"/>
                    <a:pt x="4327" y="8608"/>
                  </a:cubicBezTo>
                  <a:cubicBezTo>
                    <a:pt x="5384" y="8608"/>
                    <a:pt x="6462" y="8216"/>
                    <a:pt x="7339" y="7338"/>
                  </a:cubicBezTo>
                  <a:cubicBezTo>
                    <a:pt x="10049" y="4628"/>
                    <a:pt x="8133" y="0"/>
                    <a:pt x="4299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" name="Google Shape;12846;p47"/>
          <p:cNvGrpSpPr/>
          <p:nvPr/>
        </p:nvGrpSpPr>
        <p:grpSpPr>
          <a:xfrm>
            <a:off x="1237488" y="370226"/>
            <a:ext cx="523652" cy="570366"/>
            <a:chOff x="6219124" y="2902788"/>
            <a:chExt cx="318232" cy="355469"/>
          </a:xfrm>
        </p:grpSpPr>
        <p:sp>
          <p:nvSpPr>
            <p:cNvPr id="30" name="Google Shape;12847;p47"/>
            <p:cNvSpPr/>
            <p:nvPr/>
          </p:nvSpPr>
          <p:spPr>
            <a:xfrm>
              <a:off x="6219124" y="2990994"/>
              <a:ext cx="140353" cy="267263"/>
            </a:xfrm>
            <a:custGeom>
              <a:avLst/>
              <a:gdLst/>
              <a:ahLst/>
              <a:cxnLst/>
              <a:rect l="l" t="t" r="r" b="b"/>
              <a:pathLst>
                <a:path w="4406" h="8390" extrusionOk="0">
                  <a:moveTo>
                    <a:pt x="1303" y="0"/>
                  </a:moveTo>
                  <a:cubicBezTo>
                    <a:pt x="1243" y="0"/>
                    <a:pt x="1178" y="40"/>
                    <a:pt x="1143" y="91"/>
                  </a:cubicBezTo>
                  <a:cubicBezTo>
                    <a:pt x="858" y="686"/>
                    <a:pt x="715" y="1329"/>
                    <a:pt x="715" y="1984"/>
                  </a:cubicBezTo>
                  <a:cubicBezTo>
                    <a:pt x="715" y="2222"/>
                    <a:pt x="774" y="2627"/>
                    <a:pt x="786" y="2758"/>
                  </a:cubicBezTo>
                  <a:lnTo>
                    <a:pt x="191" y="3806"/>
                  </a:lnTo>
                  <a:cubicBezTo>
                    <a:pt x="0" y="4127"/>
                    <a:pt x="143" y="4544"/>
                    <a:pt x="500" y="4699"/>
                  </a:cubicBezTo>
                  <a:lnTo>
                    <a:pt x="1143" y="4961"/>
                  </a:lnTo>
                  <a:lnTo>
                    <a:pt x="1143" y="6104"/>
                  </a:lnTo>
                  <a:cubicBezTo>
                    <a:pt x="1143" y="6628"/>
                    <a:pt x="1572" y="7056"/>
                    <a:pt x="2096" y="7056"/>
                  </a:cubicBezTo>
                  <a:lnTo>
                    <a:pt x="2965" y="7056"/>
                  </a:lnTo>
                  <a:lnTo>
                    <a:pt x="2965" y="8223"/>
                  </a:lnTo>
                  <a:cubicBezTo>
                    <a:pt x="2965" y="8306"/>
                    <a:pt x="3036" y="8390"/>
                    <a:pt x="3120" y="8390"/>
                  </a:cubicBezTo>
                  <a:cubicBezTo>
                    <a:pt x="3215" y="8390"/>
                    <a:pt x="3286" y="8306"/>
                    <a:pt x="3286" y="8223"/>
                  </a:cubicBezTo>
                  <a:lnTo>
                    <a:pt x="3286" y="7044"/>
                  </a:lnTo>
                  <a:cubicBezTo>
                    <a:pt x="3525" y="7032"/>
                    <a:pt x="4001" y="6937"/>
                    <a:pt x="4334" y="6663"/>
                  </a:cubicBezTo>
                  <a:cubicBezTo>
                    <a:pt x="4406" y="6604"/>
                    <a:pt x="4406" y="6497"/>
                    <a:pt x="4346" y="6437"/>
                  </a:cubicBezTo>
                  <a:cubicBezTo>
                    <a:pt x="4320" y="6398"/>
                    <a:pt x="4279" y="6380"/>
                    <a:pt x="4234" y="6380"/>
                  </a:cubicBezTo>
                  <a:cubicBezTo>
                    <a:pt x="4197" y="6380"/>
                    <a:pt x="4157" y="6392"/>
                    <a:pt x="4120" y="6413"/>
                  </a:cubicBezTo>
                  <a:cubicBezTo>
                    <a:pt x="3763" y="6735"/>
                    <a:pt x="3144" y="6735"/>
                    <a:pt x="3132" y="6735"/>
                  </a:cubicBezTo>
                  <a:lnTo>
                    <a:pt x="2096" y="6735"/>
                  </a:lnTo>
                  <a:cubicBezTo>
                    <a:pt x="1762" y="6735"/>
                    <a:pt x="1477" y="6449"/>
                    <a:pt x="1477" y="6104"/>
                  </a:cubicBezTo>
                  <a:lnTo>
                    <a:pt x="1477" y="4854"/>
                  </a:lnTo>
                  <a:cubicBezTo>
                    <a:pt x="1477" y="4782"/>
                    <a:pt x="1429" y="4723"/>
                    <a:pt x="1370" y="4711"/>
                  </a:cubicBezTo>
                  <a:lnTo>
                    <a:pt x="619" y="4389"/>
                  </a:lnTo>
                  <a:cubicBezTo>
                    <a:pt x="465" y="4318"/>
                    <a:pt x="381" y="4127"/>
                    <a:pt x="477" y="3961"/>
                  </a:cubicBezTo>
                  <a:cubicBezTo>
                    <a:pt x="1120" y="2818"/>
                    <a:pt x="1131" y="2865"/>
                    <a:pt x="1120" y="2770"/>
                  </a:cubicBezTo>
                  <a:cubicBezTo>
                    <a:pt x="1120" y="2770"/>
                    <a:pt x="1036" y="2246"/>
                    <a:pt x="1036" y="1984"/>
                  </a:cubicBezTo>
                  <a:cubicBezTo>
                    <a:pt x="1036" y="1377"/>
                    <a:pt x="1179" y="782"/>
                    <a:pt x="1441" y="246"/>
                  </a:cubicBezTo>
                  <a:cubicBezTo>
                    <a:pt x="1489" y="163"/>
                    <a:pt x="1441" y="67"/>
                    <a:pt x="1370" y="20"/>
                  </a:cubicBezTo>
                  <a:cubicBezTo>
                    <a:pt x="1350" y="6"/>
                    <a:pt x="1327" y="0"/>
                    <a:pt x="13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2848;p47"/>
            <p:cNvSpPr/>
            <p:nvPr/>
          </p:nvSpPr>
          <p:spPr>
            <a:xfrm>
              <a:off x="6268054" y="2902788"/>
              <a:ext cx="269302" cy="354705"/>
            </a:xfrm>
            <a:custGeom>
              <a:avLst/>
              <a:gdLst/>
              <a:ahLst/>
              <a:cxnLst/>
              <a:rect l="l" t="t" r="r" b="b"/>
              <a:pathLst>
                <a:path w="8454" h="11135" extrusionOk="0">
                  <a:moveTo>
                    <a:pt x="8246" y="1"/>
                  </a:moveTo>
                  <a:cubicBezTo>
                    <a:pt x="8218" y="1"/>
                    <a:pt x="8187" y="9"/>
                    <a:pt x="8156" y="26"/>
                  </a:cubicBezTo>
                  <a:lnTo>
                    <a:pt x="5930" y="1098"/>
                  </a:lnTo>
                  <a:cubicBezTo>
                    <a:pt x="5192" y="610"/>
                    <a:pt x="4366" y="377"/>
                    <a:pt x="3549" y="377"/>
                  </a:cubicBezTo>
                  <a:cubicBezTo>
                    <a:pt x="2216" y="377"/>
                    <a:pt x="909" y="997"/>
                    <a:pt x="60" y="2134"/>
                  </a:cubicBezTo>
                  <a:cubicBezTo>
                    <a:pt x="0" y="2205"/>
                    <a:pt x="12" y="2312"/>
                    <a:pt x="84" y="2360"/>
                  </a:cubicBezTo>
                  <a:cubicBezTo>
                    <a:pt x="113" y="2385"/>
                    <a:pt x="149" y="2397"/>
                    <a:pt x="185" y="2397"/>
                  </a:cubicBezTo>
                  <a:cubicBezTo>
                    <a:pt x="234" y="2397"/>
                    <a:pt x="282" y="2373"/>
                    <a:pt x="310" y="2324"/>
                  </a:cubicBezTo>
                  <a:cubicBezTo>
                    <a:pt x="1125" y="1233"/>
                    <a:pt x="2334" y="704"/>
                    <a:pt x="3540" y="704"/>
                  </a:cubicBezTo>
                  <a:cubicBezTo>
                    <a:pt x="4255" y="704"/>
                    <a:pt x="4967" y="890"/>
                    <a:pt x="5596" y="1253"/>
                  </a:cubicBezTo>
                  <a:lnTo>
                    <a:pt x="5596" y="1277"/>
                  </a:lnTo>
                  <a:cubicBezTo>
                    <a:pt x="5513" y="1336"/>
                    <a:pt x="5513" y="1396"/>
                    <a:pt x="5513" y="1396"/>
                  </a:cubicBezTo>
                  <a:cubicBezTo>
                    <a:pt x="5513" y="1396"/>
                    <a:pt x="5501" y="1479"/>
                    <a:pt x="5596" y="1538"/>
                  </a:cubicBezTo>
                  <a:lnTo>
                    <a:pt x="6370" y="2050"/>
                  </a:lnTo>
                  <a:lnTo>
                    <a:pt x="4989" y="3253"/>
                  </a:lnTo>
                  <a:cubicBezTo>
                    <a:pt x="4906" y="3324"/>
                    <a:pt x="4906" y="3455"/>
                    <a:pt x="5025" y="3515"/>
                  </a:cubicBezTo>
                  <a:cubicBezTo>
                    <a:pt x="5046" y="3524"/>
                    <a:pt x="5059" y="3531"/>
                    <a:pt x="5082" y="3531"/>
                  </a:cubicBezTo>
                  <a:cubicBezTo>
                    <a:pt x="5175" y="3531"/>
                    <a:pt x="5438" y="3414"/>
                    <a:pt x="7120" y="2860"/>
                  </a:cubicBezTo>
                  <a:lnTo>
                    <a:pt x="7120" y="2860"/>
                  </a:lnTo>
                  <a:cubicBezTo>
                    <a:pt x="7989" y="4515"/>
                    <a:pt x="7632" y="6611"/>
                    <a:pt x="6108" y="7849"/>
                  </a:cubicBezTo>
                  <a:cubicBezTo>
                    <a:pt x="5775" y="8135"/>
                    <a:pt x="5584" y="8551"/>
                    <a:pt x="5584" y="8992"/>
                  </a:cubicBezTo>
                  <a:lnTo>
                    <a:pt x="5584" y="10980"/>
                  </a:lnTo>
                  <a:cubicBezTo>
                    <a:pt x="5584" y="11063"/>
                    <a:pt x="5656" y="11135"/>
                    <a:pt x="5739" y="11135"/>
                  </a:cubicBezTo>
                  <a:cubicBezTo>
                    <a:pt x="5834" y="11135"/>
                    <a:pt x="5906" y="11063"/>
                    <a:pt x="5906" y="10980"/>
                  </a:cubicBezTo>
                  <a:lnTo>
                    <a:pt x="5906" y="8992"/>
                  </a:lnTo>
                  <a:cubicBezTo>
                    <a:pt x="5906" y="8635"/>
                    <a:pt x="6049" y="8313"/>
                    <a:pt x="6322" y="8099"/>
                  </a:cubicBezTo>
                  <a:cubicBezTo>
                    <a:pt x="7870" y="6825"/>
                    <a:pt x="8394" y="4634"/>
                    <a:pt x="7442" y="2765"/>
                  </a:cubicBezTo>
                  <a:lnTo>
                    <a:pt x="8347" y="2467"/>
                  </a:lnTo>
                  <a:cubicBezTo>
                    <a:pt x="8406" y="2443"/>
                    <a:pt x="8454" y="2384"/>
                    <a:pt x="8454" y="2324"/>
                  </a:cubicBezTo>
                  <a:cubicBezTo>
                    <a:pt x="8454" y="2265"/>
                    <a:pt x="8418" y="2205"/>
                    <a:pt x="8382" y="2181"/>
                  </a:cubicBezTo>
                  <a:lnTo>
                    <a:pt x="8085" y="1955"/>
                  </a:lnTo>
                  <a:cubicBezTo>
                    <a:pt x="8050" y="1930"/>
                    <a:pt x="8013" y="1918"/>
                    <a:pt x="7979" y="1918"/>
                  </a:cubicBezTo>
                  <a:cubicBezTo>
                    <a:pt x="7930" y="1918"/>
                    <a:pt x="7886" y="1942"/>
                    <a:pt x="7858" y="1991"/>
                  </a:cubicBezTo>
                  <a:cubicBezTo>
                    <a:pt x="7799" y="2062"/>
                    <a:pt x="7811" y="2170"/>
                    <a:pt x="7882" y="2205"/>
                  </a:cubicBezTo>
                  <a:lnTo>
                    <a:pt x="7930" y="2241"/>
                  </a:lnTo>
                  <a:lnTo>
                    <a:pt x="7144" y="2503"/>
                  </a:lnTo>
                  <a:lnTo>
                    <a:pt x="5822" y="2955"/>
                  </a:lnTo>
                  <a:lnTo>
                    <a:pt x="5822" y="2955"/>
                  </a:lnTo>
                  <a:lnTo>
                    <a:pt x="6751" y="2134"/>
                  </a:lnTo>
                  <a:cubicBezTo>
                    <a:pt x="6834" y="2062"/>
                    <a:pt x="6834" y="1931"/>
                    <a:pt x="6739" y="1872"/>
                  </a:cubicBezTo>
                  <a:lnTo>
                    <a:pt x="6025" y="1408"/>
                  </a:lnTo>
                  <a:lnTo>
                    <a:pt x="7692" y="598"/>
                  </a:lnTo>
                  <a:lnTo>
                    <a:pt x="7692" y="598"/>
                  </a:lnTo>
                  <a:cubicBezTo>
                    <a:pt x="7096" y="1419"/>
                    <a:pt x="7037" y="1408"/>
                    <a:pt x="7049" y="1527"/>
                  </a:cubicBezTo>
                  <a:cubicBezTo>
                    <a:pt x="7073" y="1634"/>
                    <a:pt x="7156" y="1658"/>
                    <a:pt x="7323" y="1777"/>
                  </a:cubicBezTo>
                  <a:cubicBezTo>
                    <a:pt x="7353" y="1802"/>
                    <a:pt x="7391" y="1815"/>
                    <a:pt x="7428" y="1815"/>
                  </a:cubicBezTo>
                  <a:cubicBezTo>
                    <a:pt x="7476" y="1815"/>
                    <a:pt x="7522" y="1793"/>
                    <a:pt x="7549" y="1753"/>
                  </a:cubicBezTo>
                  <a:cubicBezTo>
                    <a:pt x="7608" y="1669"/>
                    <a:pt x="7585" y="1574"/>
                    <a:pt x="7513" y="1527"/>
                  </a:cubicBezTo>
                  <a:lnTo>
                    <a:pt x="7454" y="1479"/>
                  </a:lnTo>
                  <a:lnTo>
                    <a:pt x="8358" y="265"/>
                  </a:lnTo>
                  <a:cubicBezTo>
                    <a:pt x="8446" y="148"/>
                    <a:pt x="8367" y="1"/>
                    <a:pt x="82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2849;p47"/>
            <p:cNvSpPr/>
            <p:nvPr/>
          </p:nvSpPr>
          <p:spPr>
            <a:xfrm>
              <a:off x="6407993" y="2995773"/>
              <a:ext cx="31505" cy="37207"/>
            </a:xfrm>
            <a:custGeom>
              <a:avLst/>
              <a:gdLst/>
              <a:ahLst/>
              <a:cxnLst/>
              <a:rect l="l" t="t" r="r" b="b"/>
              <a:pathLst>
                <a:path w="989" h="1168" extrusionOk="0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Ορθογώνιο 25"/>
          <p:cNvSpPr/>
          <p:nvPr/>
        </p:nvSpPr>
        <p:spPr>
          <a:xfrm>
            <a:off x="114405" y="4817036"/>
            <a:ext cx="256136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800" dirty="0" smtClean="0"/>
              <a:t>4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2"/>
          <p:cNvSpPr txBox="1">
            <a:spLocks noGrp="1"/>
          </p:cNvSpPr>
          <p:nvPr>
            <p:ph type="title"/>
          </p:nvPr>
        </p:nvSpPr>
        <p:spPr>
          <a:xfrm>
            <a:off x="147553" y="353594"/>
            <a:ext cx="2465366" cy="66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3600" b="1" dirty="0" smtClean="0">
                <a:solidFill>
                  <a:schemeClr val="bg2">
                    <a:lumMod val="50000"/>
                  </a:schemeClr>
                </a:solidFill>
              </a:rPr>
              <a:t>4,909 patients</a:t>
            </a:r>
            <a:r>
              <a:rPr lang="en" sz="36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30" name="Google Shape;830;p12"/>
          <p:cNvSpPr txBox="1">
            <a:spLocks noGrp="1"/>
          </p:cNvSpPr>
          <p:nvPr>
            <p:ph type="body" idx="1"/>
          </p:nvPr>
        </p:nvSpPr>
        <p:spPr>
          <a:xfrm>
            <a:off x="240501" y="985001"/>
            <a:ext cx="1299754" cy="67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Pompiere" panose="020B0604020202020204" charset="0"/>
              </a:rPr>
              <a:t>4073      Adults</a:t>
            </a:r>
          </a:p>
          <a:p>
            <a:pPr marL="114300" indent="0">
              <a:buNone/>
            </a:pP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Pompiere" panose="020B0604020202020204" charset="0"/>
              </a:rPr>
              <a:t>836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Pompiere" panose="020B0604020202020204" charset="0"/>
              </a:rPr>
              <a:t>   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Pompiere" panose="020B0604020202020204" charset="0"/>
              </a:rPr>
              <a:t>Children</a:t>
            </a:r>
            <a:endParaRPr lang="en-US" sz="1200" b="1" dirty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sz="1200" dirty="0"/>
          </a:p>
        </p:txBody>
      </p:sp>
      <p:grpSp>
        <p:nvGrpSpPr>
          <p:cNvPr id="831" name="Google Shape;831;p12"/>
          <p:cNvGrpSpPr/>
          <p:nvPr/>
        </p:nvGrpSpPr>
        <p:grpSpPr>
          <a:xfrm>
            <a:off x="8442959" y="3032760"/>
            <a:ext cx="637033" cy="2035948"/>
            <a:chOff x="2908125" y="238100"/>
            <a:chExt cx="1790850" cy="5225300"/>
          </a:xfrm>
        </p:grpSpPr>
        <p:sp>
          <p:nvSpPr>
            <p:cNvPr id="832" name="Google Shape;832;p12"/>
            <p:cNvSpPr/>
            <p:nvPr/>
          </p:nvSpPr>
          <p:spPr>
            <a:xfrm>
              <a:off x="3192700" y="5133000"/>
              <a:ext cx="744050" cy="330400"/>
            </a:xfrm>
            <a:custGeom>
              <a:avLst/>
              <a:gdLst/>
              <a:ahLst/>
              <a:cxnLst/>
              <a:rect l="l" t="t" r="r" b="b"/>
              <a:pathLst>
                <a:path w="29762" h="13216" extrusionOk="0">
                  <a:moveTo>
                    <a:pt x="17698" y="1"/>
                  </a:moveTo>
                  <a:cubicBezTo>
                    <a:pt x="17698" y="1"/>
                    <a:pt x="17979" y="3123"/>
                    <a:pt x="12299" y="5986"/>
                  </a:cubicBezTo>
                  <a:cubicBezTo>
                    <a:pt x="10398" y="6925"/>
                    <a:pt x="8403" y="7653"/>
                    <a:pt x="6361" y="8169"/>
                  </a:cubicBezTo>
                  <a:cubicBezTo>
                    <a:pt x="1550" y="9460"/>
                    <a:pt x="1" y="13215"/>
                    <a:pt x="1" y="13215"/>
                  </a:cubicBezTo>
                  <a:lnTo>
                    <a:pt x="29762" y="11901"/>
                  </a:lnTo>
                  <a:lnTo>
                    <a:pt x="29738" y="6315"/>
                  </a:lnTo>
                  <a:lnTo>
                    <a:pt x="29691" y="400"/>
                  </a:lnTo>
                  <a:lnTo>
                    <a:pt x="17698" y="1"/>
                  </a:ln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3192700" y="5282650"/>
              <a:ext cx="744050" cy="180750"/>
            </a:xfrm>
            <a:custGeom>
              <a:avLst/>
              <a:gdLst/>
              <a:ahLst/>
              <a:cxnLst/>
              <a:rect l="l" t="t" r="r" b="b"/>
              <a:pathLst>
                <a:path w="29762" h="7230" extrusionOk="0">
                  <a:moveTo>
                    <a:pt x="12299" y="0"/>
                  </a:moveTo>
                  <a:cubicBezTo>
                    <a:pt x="10398" y="939"/>
                    <a:pt x="8403" y="1667"/>
                    <a:pt x="6361" y="2183"/>
                  </a:cubicBezTo>
                  <a:cubicBezTo>
                    <a:pt x="1550" y="3474"/>
                    <a:pt x="1" y="7229"/>
                    <a:pt x="1" y="7229"/>
                  </a:cubicBezTo>
                  <a:lnTo>
                    <a:pt x="29762" y="5915"/>
                  </a:lnTo>
                  <a:lnTo>
                    <a:pt x="29738" y="329"/>
                  </a:lnTo>
                  <a:cubicBezTo>
                    <a:pt x="27039" y="1268"/>
                    <a:pt x="22932" y="3309"/>
                    <a:pt x="15890" y="4248"/>
                  </a:cubicBezTo>
                  <a:cubicBezTo>
                    <a:pt x="15092" y="2723"/>
                    <a:pt x="13661" y="1221"/>
                    <a:pt x="12299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3520700" y="2446150"/>
              <a:ext cx="587400" cy="2779600"/>
            </a:xfrm>
            <a:custGeom>
              <a:avLst/>
              <a:gdLst/>
              <a:ahLst/>
              <a:cxnLst/>
              <a:rect l="l" t="t" r="r" b="b"/>
              <a:pathLst>
                <a:path w="23496" h="111184" extrusionOk="0">
                  <a:moveTo>
                    <a:pt x="23495" y="1"/>
                  </a:moveTo>
                  <a:lnTo>
                    <a:pt x="3545" y="1503"/>
                  </a:lnTo>
                  <a:cubicBezTo>
                    <a:pt x="3545" y="1503"/>
                    <a:pt x="3005" y="6197"/>
                    <a:pt x="2277" y="12886"/>
                  </a:cubicBezTo>
                  <a:cubicBezTo>
                    <a:pt x="822" y="26124"/>
                    <a:pt x="1" y="48163"/>
                    <a:pt x="142" y="56144"/>
                  </a:cubicBezTo>
                  <a:cubicBezTo>
                    <a:pt x="376" y="68161"/>
                    <a:pt x="2019" y="107850"/>
                    <a:pt x="2019" y="107850"/>
                  </a:cubicBezTo>
                  <a:lnTo>
                    <a:pt x="19810" y="111183"/>
                  </a:lnTo>
                  <a:cubicBezTo>
                    <a:pt x="19810" y="111183"/>
                    <a:pt x="19670" y="67222"/>
                    <a:pt x="19224" y="57129"/>
                  </a:cubicBezTo>
                  <a:cubicBezTo>
                    <a:pt x="19716" y="50065"/>
                    <a:pt x="21477" y="26547"/>
                    <a:pt x="22580" y="11994"/>
                  </a:cubicBezTo>
                  <a:cubicBezTo>
                    <a:pt x="23120" y="4953"/>
                    <a:pt x="23495" y="1"/>
                    <a:pt x="23495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>
              <a:off x="3871600" y="5104850"/>
              <a:ext cx="744050" cy="328625"/>
            </a:xfrm>
            <a:custGeom>
              <a:avLst/>
              <a:gdLst/>
              <a:ahLst/>
              <a:cxnLst/>
              <a:rect l="l" t="t" r="r" b="b"/>
              <a:pathLst>
                <a:path w="29762" h="13145" extrusionOk="0">
                  <a:moveTo>
                    <a:pt x="16571" y="0"/>
                  </a:moveTo>
                  <a:lnTo>
                    <a:pt x="16571" y="0"/>
                  </a:lnTo>
                  <a:cubicBezTo>
                    <a:pt x="16571" y="0"/>
                    <a:pt x="17134" y="3099"/>
                    <a:pt x="11689" y="5962"/>
                  </a:cubicBezTo>
                  <a:cubicBezTo>
                    <a:pt x="9858" y="6901"/>
                    <a:pt x="7910" y="7628"/>
                    <a:pt x="5915" y="8145"/>
                  </a:cubicBezTo>
                  <a:cubicBezTo>
                    <a:pt x="1221" y="9412"/>
                    <a:pt x="0" y="13144"/>
                    <a:pt x="0" y="13144"/>
                  </a:cubicBezTo>
                  <a:lnTo>
                    <a:pt x="29762" y="11853"/>
                  </a:lnTo>
                  <a:lnTo>
                    <a:pt x="29222" y="6291"/>
                  </a:lnTo>
                  <a:lnTo>
                    <a:pt x="28659" y="399"/>
                  </a:lnTo>
                  <a:lnTo>
                    <a:pt x="16571" y="0"/>
                  </a:ln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3871600" y="5253875"/>
              <a:ext cx="744050" cy="179600"/>
            </a:xfrm>
            <a:custGeom>
              <a:avLst/>
              <a:gdLst/>
              <a:ahLst/>
              <a:cxnLst/>
              <a:rect l="l" t="t" r="r" b="b"/>
              <a:pathLst>
                <a:path w="29762" h="7184" extrusionOk="0">
                  <a:moveTo>
                    <a:pt x="11689" y="1"/>
                  </a:moveTo>
                  <a:cubicBezTo>
                    <a:pt x="9858" y="940"/>
                    <a:pt x="7910" y="1667"/>
                    <a:pt x="5915" y="2184"/>
                  </a:cubicBezTo>
                  <a:cubicBezTo>
                    <a:pt x="1221" y="3451"/>
                    <a:pt x="0" y="7183"/>
                    <a:pt x="0" y="7183"/>
                  </a:cubicBezTo>
                  <a:lnTo>
                    <a:pt x="29762" y="5892"/>
                  </a:lnTo>
                  <a:lnTo>
                    <a:pt x="29222" y="330"/>
                  </a:lnTo>
                  <a:cubicBezTo>
                    <a:pt x="26593" y="1245"/>
                    <a:pt x="22673" y="3287"/>
                    <a:pt x="15679" y="4226"/>
                  </a:cubicBezTo>
                  <a:cubicBezTo>
                    <a:pt x="14740" y="2700"/>
                    <a:pt x="13168" y="1198"/>
                    <a:pt x="11689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>
              <a:off x="4002450" y="2427975"/>
              <a:ext cx="674225" cy="2769025"/>
            </a:xfrm>
            <a:custGeom>
              <a:avLst/>
              <a:gdLst/>
              <a:ahLst/>
              <a:cxnLst/>
              <a:rect l="l" t="t" r="r" b="b"/>
              <a:pathLst>
                <a:path w="26969" h="110761" extrusionOk="0">
                  <a:moveTo>
                    <a:pt x="20655" y="0"/>
                  </a:moveTo>
                  <a:lnTo>
                    <a:pt x="775" y="1502"/>
                  </a:lnTo>
                  <a:cubicBezTo>
                    <a:pt x="775" y="1502"/>
                    <a:pt x="634" y="6173"/>
                    <a:pt x="517" y="12839"/>
                  </a:cubicBezTo>
                  <a:cubicBezTo>
                    <a:pt x="235" y="26030"/>
                    <a:pt x="0" y="47013"/>
                    <a:pt x="869" y="54969"/>
                  </a:cubicBezTo>
                  <a:cubicBezTo>
                    <a:pt x="2183" y="66916"/>
                    <a:pt x="8802" y="107451"/>
                    <a:pt x="8802" y="107451"/>
                  </a:cubicBezTo>
                  <a:lnTo>
                    <a:pt x="26969" y="110760"/>
                  </a:lnTo>
                  <a:cubicBezTo>
                    <a:pt x="26969" y="110760"/>
                    <a:pt x="22861" y="66963"/>
                    <a:pt x="21500" y="56894"/>
                  </a:cubicBezTo>
                  <a:cubicBezTo>
                    <a:pt x="21359" y="49876"/>
                    <a:pt x="21031" y="26452"/>
                    <a:pt x="20819" y="11947"/>
                  </a:cubicBezTo>
                  <a:cubicBezTo>
                    <a:pt x="20725" y="4929"/>
                    <a:pt x="20655" y="0"/>
                    <a:pt x="20655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2"/>
            <p:cNvSpPr/>
            <p:nvPr/>
          </p:nvSpPr>
          <p:spPr>
            <a:xfrm>
              <a:off x="4005975" y="3086325"/>
              <a:ext cx="528125" cy="305750"/>
            </a:xfrm>
            <a:custGeom>
              <a:avLst/>
              <a:gdLst/>
              <a:ahLst/>
              <a:cxnLst/>
              <a:rect l="l" t="t" r="r" b="b"/>
              <a:pathLst>
                <a:path w="21125" h="12230" extrusionOk="0">
                  <a:moveTo>
                    <a:pt x="20983" y="1"/>
                  </a:moveTo>
                  <a:lnTo>
                    <a:pt x="0" y="494"/>
                  </a:lnTo>
                  <a:lnTo>
                    <a:pt x="0" y="12229"/>
                  </a:lnTo>
                  <a:lnTo>
                    <a:pt x="21124" y="11948"/>
                  </a:lnTo>
                  <a:cubicBezTo>
                    <a:pt x="21124" y="4906"/>
                    <a:pt x="20983" y="1"/>
                    <a:pt x="20983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2"/>
            <p:cNvSpPr/>
            <p:nvPr/>
          </p:nvSpPr>
          <p:spPr>
            <a:xfrm>
              <a:off x="3752475" y="319075"/>
              <a:ext cx="624950" cy="1124375"/>
            </a:xfrm>
            <a:custGeom>
              <a:avLst/>
              <a:gdLst/>
              <a:ahLst/>
              <a:cxnLst/>
              <a:rect l="l" t="t" r="r" b="b"/>
              <a:pathLst>
                <a:path w="24998" h="44975" extrusionOk="0">
                  <a:moveTo>
                    <a:pt x="11317" y="0"/>
                  </a:moveTo>
                  <a:cubicBezTo>
                    <a:pt x="6609" y="0"/>
                    <a:pt x="3498" y="1785"/>
                    <a:pt x="1691" y="5446"/>
                  </a:cubicBezTo>
                  <a:cubicBezTo>
                    <a:pt x="564" y="7723"/>
                    <a:pt x="1" y="10234"/>
                    <a:pt x="48" y="12769"/>
                  </a:cubicBezTo>
                  <a:cubicBezTo>
                    <a:pt x="24" y="15234"/>
                    <a:pt x="329" y="17675"/>
                    <a:pt x="893" y="20092"/>
                  </a:cubicBezTo>
                  <a:cubicBezTo>
                    <a:pt x="1268" y="21524"/>
                    <a:pt x="1714" y="22956"/>
                    <a:pt x="2630" y="24200"/>
                  </a:cubicBezTo>
                  <a:cubicBezTo>
                    <a:pt x="3874" y="25913"/>
                    <a:pt x="5540" y="26899"/>
                    <a:pt x="7770" y="26922"/>
                  </a:cubicBezTo>
                  <a:cubicBezTo>
                    <a:pt x="8263" y="26922"/>
                    <a:pt x="8756" y="26946"/>
                    <a:pt x="9225" y="26969"/>
                  </a:cubicBezTo>
                  <a:cubicBezTo>
                    <a:pt x="9240" y="26968"/>
                    <a:pt x="9255" y="26967"/>
                    <a:pt x="9269" y="26967"/>
                  </a:cubicBezTo>
                  <a:cubicBezTo>
                    <a:pt x="9483" y="26967"/>
                    <a:pt x="9649" y="27125"/>
                    <a:pt x="9671" y="27345"/>
                  </a:cubicBezTo>
                  <a:cubicBezTo>
                    <a:pt x="9812" y="28565"/>
                    <a:pt x="9929" y="29786"/>
                    <a:pt x="10046" y="31006"/>
                  </a:cubicBezTo>
                  <a:cubicBezTo>
                    <a:pt x="10093" y="31335"/>
                    <a:pt x="9859" y="31640"/>
                    <a:pt x="9530" y="31664"/>
                  </a:cubicBezTo>
                  <a:cubicBezTo>
                    <a:pt x="8896" y="31804"/>
                    <a:pt x="8263" y="31922"/>
                    <a:pt x="7629" y="32086"/>
                  </a:cubicBezTo>
                  <a:cubicBezTo>
                    <a:pt x="7371" y="32133"/>
                    <a:pt x="7183" y="32391"/>
                    <a:pt x="7253" y="32673"/>
                  </a:cubicBezTo>
                  <a:cubicBezTo>
                    <a:pt x="7324" y="33072"/>
                    <a:pt x="7418" y="33471"/>
                    <a:pt x="7535" y="33870"/>
                  </a:cubicBezTo>
                  <a:cubicBezTo>
                    <a:pt x="8427" y="36733"/>
                    <a:pt x="9600" y="39503"/>
                    <a:pt x="11032" y="42132"/>
                  </a:cubicBezTo>
                  <a:cubicBezTo>
                    <a:pt x="11502" y="42953"/>
                    <a:pt x="12088" y="43704"/>
                    <a:pt x="12769" y="44338"/>
                  </a:cubicBezTo>
                  <a:cubicBezTo>
                    <a:pt x="13199" y="44757"/>
                    <a:pt x="13448" y="44974"/>
                    <a:pt x="13667" y="44974"/>
                  </a:cubicBezTo>
                  <a:cubicBezTo>
                    <a:pt x="13913" y="44974"/>
                    <a:pt x="14120" y="44699"/>
                    <a:pt x="14506" y="44127"/>
                  </a:cubicBezTo>
                  <a:cubicBezTo>
                    <a:pt x="14741" y="43775"/>
                    <a:pt x="14975" y="43423"/>
                    <a:pt x="15187" y="43070"/>
                  </a:cubicBezTo>
                  <a:cubicBezTo>
                    <a:pt x="17815" y="38916"/>
                    <a:pt x="21007" y="35137"/>
                    <a:pt x="24645" y="31828"/>
                  </a:cubicBezTo>
                  <a:cubicBezTo>
                    <a:pt x="24716" y="31757"/>
                    <a:pt x="24786" y="31687"/>
                    <a:pt x="24857" y="31593"/>
                  </a:cubicBezTo>
                  <a:cubicBezTo>
                    <a:pt x="24997" y="31382"/>
                    <a:pt x="24927" y="31147"/>
                    <a:pt x="24692" y="31124"/>
                  </a:cubicBezTo>
                  <a:cubicBezTo>
                    <a:pt x="23824" y="30983"/>
                    <a:pt x="23589" y="30396"/>
                    <a:pt x="23495" y="29692"/>
                  </a:cubicBezTo>
                  <a:cubicBezTo>
                    <a:pt x="23378" y="28941"/>
                    <a:pt x="23308" y="28166"/>
                    <a:pt x="23214" y="27415"/>
                  </a:cubicBezTo>
                  <a:cubicBezTo>
                    <a:pt x="22768" y="24059"/>
                    <a:pt x="22322" y="20703"/>
                    <a:pt x="21852" y="17346"/>
                  </a:cubicBezTo>
                  <a:cubicBezTo>
                    <a:pt x="21477" y="14717"/>
                    <a:pt x="21148" y="12065"/>
                    <a:pt x="20468" y="9483"/>
                  </a:cubicBezTo>
                  <a:cubicBezTo>
                    <a:pt x="19951" y="7371"/>
                    <a:pt x="19106" y="5352"/>
                    <a:pt x="17980" y="3498"/>
                  </a:cubicBezTo>
                  <a:cubicBezTo>
                    <a:pt x="17088" y="2090"/>
                    <a:pt x="15726" y="1057"/>
                    <a:pt x="14154" y="541"/>
                  </a:cubicBezTo>
                  <a:cubicBezTo>
                    <a:pt x="13309" y="236"/>
                    <a:pt x="12417" y="48"/>
                    <a:pt x="11502" y="1"/>
                  </a:cubicBezTo>
                  <a:cubicBezTo>
                    <a:pt x="11440" y="0"/>
                    <a:pt x="11379" y="0"/>
                    <a:pt x="11317" y="0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2"/>
            <p:cNvSpPr/>
            <p:nvPr/>
          </p:nvSpPr>
          <p:spPr>
            <a:xfrm>
              <a:off x="3737225" y="304500"/>
              <a:ext cx="581525" cy="481375"/>
            </a:xfrm>
            <a:custGeom>
              <a:avLst/>
              <a:gdLst/>
              <a:ahLst/>
              <a:cxnLst/>
              <a:rect l="l" t="t" r="r" b="b"/>
              <a:pathLst>
                <a:path w="23261" h="19255" extrusionOk="0">
                  <a:moveTo>
                    <a:pt x="10978" y="1"/>
                  </a:moveTo>
                  <a:cubicBezTo>
                    <a:pt x="9800" y="1"/>
                    <a:pt x="8624" y="121"/>
                    <a:pt x="7464" y="349"/>
                  </a:cubicBezTo>
                  <a:cubicBezTo>
                    <a:pt x="5563" y="748"/>
                    <a:pt x="3756" y="1406"/>
                    <a:pt x="2207" y="2579"/>
                  </a:cubicBezTo>
                  <a:cubicBezTo>
                    <a:pt x="705" y="3706"/>
                    <a:pt x="1" y="5184"/>
                    <a:pt x="353" y="7039"/>
                  </a:cubicBezTo>
                  <a:cubicBezTo>
                    <a:pt x="611" y="8470"/>
                    <a:pt x="1503" y="9292"/>
                    <a:pt x="3028" y="9480"/>
                  </a:cubicBezTo>
                  <a:cubicBezTo>
                    <a:pt x="3714" y="9559"/>
                    <a:pt x="4411" y="9607"/>
                    <a:pt x="5111" y="9607"/>
                  </a:cubicBezTo>
                  <a:cubicBezTo>
                    <a:pt x="5441" y="9607"/>
                    <a:pt x="5772" y="9596"/>
                    <a:pt x="6103" y="9573"/>
                  </a:cubicBezTo>
                  <a:cubicBezTo>
                    <a:pt x="6690" y="9527"/>
                    <a:pt x="7277" y="9527"/>
                    <a:pt x="7863" y="9503"/>
                  </a:cubicBezTo>
                  <a:cubicBezTo>
                    <a:pt x="7923" y="9501"/>
                    <a:pt x="7981" y="9500"/>
                    <a:pt x="8039" y="9500"/>
                  </a:cubicBezTo>
                  <a:cubicBezTo>
                    <a:pt x="9179" y="9500"/>
                    <a:pt x="10099" y="9951"/>
                    <a:pt x="10680" y="11381"/>
                  </a:cubicBezTo>
                  <a:cubicBezTo>
                    <a:pt x="10844" y="11803"/>
                    <a:pt x="10915" y="12273"/>
                    <a:pt x="11055" y="12719"/>
                  </a:cubicBezTo>
                  <a:cubicBezTo>
                    <a:pt x="11102" y="12859"/>
                    <a:pt x="11220" y="12977"/>
                    <a:pt x="11337" y="13047"/>
                  </a:cubicBezTo>
                  <a:cubicBezTo>
                    <a:pt x="11484" y="13104"/>
                    <a:pt x="11635" y="13130"/>
                    <a:pt x="11783" y="13130"/>
                  </a:cubicBezTo>
                  <a:cubicBezTo>
                    <a:pt x="12252" y="13130"/>
                    <a:pt x="12696" y="12865"/>
                    <a:pt x="12910" y="12437"/>
                  </a:cubicBezTo>
                  <a:cubicBezTo>
                    <a:pt x="13027" y="12132"/>
                    <a:pt x="13144" y="11850"/>
                    <a:pt x="13285" y="11592"/>
                  </a:cubicBezTo>
                  <a:cubicBezTo>
                    <a:pt x="13488" y="11165"/>
                    <a:pt x="13927" y="10910"/>
                    <a:pt x="14397" y="10910"/>
                  </a:cubicBezTo>
                  <a:cubicBezTo>
                    <a:pt x="14417" y="10910"/>
                    <a:pt x="14438" y="10910"/>
                    <a:pt x="14459" y="10911"/>
                  </a:cubicBezTo>
                  <a:cubicBezTo>
                    <a:pt x="14999" y="10911"/>
                    <a:pt x="15468" y="11310"/>
                    <a:pt x="15609" y="11827"/>
                  </a:cubicBezTo>
                  <a:cubicBezTo>
                    <a:pt x="15703" y="12179"/>
                    <a:pt x="15773" y="12531"/>
                    <a:pt x="15773" y="12883"/>
                  </a:cubicBezTo>
                  <a:cubicBezTo>
                    <a:pt x="15797" y="13235"/>
                    <a:pt x="15773" y="13610"/>
                    <a:pt x="15773" y="13963"/>
                  </a:cubicBezTo>
                  <a:cubicBezTo>
                    <a:pt x="15632" y="14972"/>
                    <a:pt x="15703" y="16028"/>
                    <a:pt x="15984" y="17014"/>
                  </a:cubicBezTo>
                  <a:cubicBezTo>
                    <a:pt x="16424" y="18463"/>
                    <a:pt x="17541" y="19255"/>
                    <a:pt x="19066" y="19255"/>
                  </a:cubicBezTo>
                  <a:cubicBezTo>
                    <a:pt x="19172" y="19255"/>
                    <a:pt x="19279" y="19251"/>
                    <a:pt x="19388" y="19244"/>
                  </a:cubicBezTo>
                  <a:cubicBezTo>
                    <a:pt x="19974" y="19197"/>
                    <a:pt x="20538" y="19032"/>
                    <a:pt x="21078" y="18798"/>
                  </a:cubicBezTo>
                  <a:cubicBezTo>
                    <a:pt x="21993" y="18469"/>
                    <a:pt x="22650" y="17718"/>
                    <a:pt x="22885" y="16779"/>
                  </a:cubicBezTo>
                  <a:cubicBezTo>
                    <a:pt x="23166" y="15723"/>
                    <a:pt x="23260" y="14643"/>
                    <a:pt x="23166" y="13587"/>
                  </a:cubicBezTo>
                  <a:cubicBezTo>
                    <a:pt x="23026" y="11005"/>
                    <a:pt x="22345" y="8494"/>
                    <a:pt x="21148" y="6194"/>
                  </a:cubicBezTo>
                  <a:cubicBezTo>
                    <a:pt x="20655" y="5278"/>
                    <a:pt x="20068" y="4410"/>
                    <a:pt x="19364" y="3635"/>
                  </a:cubicBezTo>
                  <a:cubicBezTo>
                    <a:pt x="17369" y="1452"/>
                    <a:pt x="14905" y="162"/>
                    <a:pt x="11807" y="21"/>
                  </a:cubicBezTo>
                  <a:cubicBezTo>
                    <a:pt x="11530" y="7"/>
                    <a:pt x="11254" y="1"/>
                    <a:pt x="109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2"/>
            <p:cNvSpPr/>
            <p:nvPr/>
          </p:nvSpPr>
          <p:spPr>
            <a:xfrm>
              <a:off x="3747800" y="541275"/>
              <a:ext cx="420725" cy="468150"/>
            </a:xfrm>
            <a:custGeom>
              <a:avLst/>
              <a:gdLst/>
              <a:ahLst/>
              <a:cxnLst/>
              <a:rect l="l" t="t" r="r" b="b"/>
              <a:pathLst>
                <a:path w="16829" h="18726" extrusionOk="0">
                  <a:moveTo>
                    <a:pt x="13941" y="793"/>
                  </a:moveTo>
                  <a:cubicBezTo>
                    <a:pt x="14700" y="793"/>
                    <a:pt x="15439" y="1272"/>
                    <a:pt x="15679" y="2097"/>
                  </a:cubicBezTo>
                  <a:cubicBezTo>
                    <a:pt x="15960" y="2989"/>
                    <a:pt x="16054" y="3905"/>
                    <a:pt x="15960" y="4820"/>
                  </a:cubicBezTo>
                  <a:cubicBezTo>
                    <a:pt x="15773" y="6604"/>
                    <a:pt x="15467" y="8364"/>
                    <a:pt x="15022" y="10101"/>
                  </a:cubicBezTo>
                  <a:cubicBezTo>
                    <a:pt x="14857" y="10852"/>
                    <a:pt x="14646" y="11580"/>
                    <a:pt x="14411" y="12307"/>
                  </a:cubicBezTo>
                  <a:cubicBezTo>
                    <a:pt x="14304" y="12616"/>
                    <a:pt x="14166" y="12763"/>
                    <a:pt x="13976" y="12763"/>
                  </a:cubicBezTo>
                  <a:cubicBezTo>
                    <a:pt x="13833" y="12763"/>
                    <a:pt x="13660" y="12680"/>
                    <a:pt x="13449" y="12519"/>
                  </a:cubicBezTo>
                  <a:cubicBezTo>
                    <a:pt x="12604" y="11908"/>
                    <a:pt x="11994" y="11017"/>
                    <a:pt x="11712" y="10007"/>
                  </a:cubicBezTo>
                  <a:cubicBezTo>
                    <a:pt x="11430" y="9021"/>
                    <a:pt x="11430" y="7989"/>
                    <a:pt x="11407" y="6862"/>
                  </a:cubicBezTo>
                  <a:cubicBezTo>
                    <a:pt x="11360" y="6228"/>
                    <a:pt x="11618" y="5430"/>
                    <a:pt x="11219" y="4726"/>
                  </a:cubicBezTo>
                  <a:cubicBezTo>
                    <a:pt x="11407" y="3459"/>
                    <a:pt x="11642" y="2168"/>
                    <a:pt x="12721" y="1276"/>
                  </a:cubicBezTo>
                  <a:cubicBezTo>
                    <a:pt x="13077" y="946"/>
                    <a:pt x="13512" y="793"/>
                    <a:pt x="13941" y="793"/>
                  </a:cubicBezTo>
                  <a:close/>
                  <a:moveTo>
                    <a:pt x="13940" y="1"/>
                  </a:moveTo>
                  <a:cubicBezTo>
                    <a:pt x="13523" y="1"/>
                    <a:pt x="13098" y="100"/>
                    <a:pt x="12698" y="314"/>
                  </a:cubicBezTo>
                  <a:cubicBezTo>
                    <a:pt x="12064" y="595"/>
                    <a:pt x="11571" y="1088"/>
                    <a:pt x="11266" y="1722"/>
                  </a:cubicBezTo>
                  <a:cubicBezTo>
                    <a:pt x="11008" y="2215"/>
                    <a:pt x="10797" y="2731"/>
                    <a:pt x="10632" y="3271"/>
                  </a:cubicBezTo>
                  <a:cubicBezTo>
                    <a:pt x="10140" y="4914"/>
                    <a:pt x="10726" y="5923"/>
                    <a:pt x="8849" y="6064"/>
                  </a:cubicBezTo>
                  <a:cubicBezTo>
                    <a:pt x="8802" y="6064"/>
                    <a:pt x="3568" y="7097"/>
                    <a:pt x="1033" y="7308"/>
                  </a:cubicBezTo>
                  <a:cubicBezTo>
                    <a:pt x="188" y="7355"/>
                    <a:pt x="0" y="7543"/>
                    <a:pt x="47" y="8341"/>
                  </a:cubicBezTo>
                  <a:cubicBezTo>
                    <a:pt x="188" y="10805"/>
                    <a:pt x="329" y="11462"/>
                    <a:pt x="1385" y="13763"/>
                  </a:cubicBezTo>
                  <a:cubicBezTo>
                    <a:pt x="2629" y="16462"/>
                    <a:pt x="4694" y="18034"/>
                    <a:pt x="7769" y="18621"/>
                  </a:cubicBezTo>
                  <a:cubicBezTo>
                    <a:pt x="8145" y="18690"/>
                    <a:pt x="8502" y="18726"/>
                    <a:pt x="8844" y="18726"/>
                  </a:cubicBezTo>
                  <a:cubicBezTo>
                    <a:pt x="9891" y="18726"/>
                    <a:pt x="10798" y="18396"/>
                    <a:pt x="11665" y="17706"/>
                  </a:cubicBezTo>
                  <a:cubicBezTo>
                    <a:pt x="12721" y="16837"/>
                    <a:pt x="13707" y="15898"/>
                    <a:pt x="14623" y="14889"/>
                  </a:cubicBezTo>
                  <a:cubicBezTo>
                    <a:pt x="15022" y="14467"/>
                    <a:pt x="15467" y="14068"/>
                    <a:pt x="15045" y="13411"/>
                  </a:cubicBezTo>
                  <a:cubicBezTo>
                    <a:pt x="14857" y="13129"/>
                    <a:pt x="15162" y="12824"/>
                    <a:pt x="15256" y="12542"/>
                  </a:cubicBezTo>
                  <a:cubicBezTo>
                    <a:pt x="16031" y="10078"/>
                    <a:pt x="16524" y="7519"/>
                    <a:pt x="16782" y="4937"/>
                  </a:cubicBezTo>
                  <a:cubicBezTo>
                    <a:pt x="16782" y="3694"/>
                    <a:pt x="16829" y="2661"/>
                    <a:pt x="16430" y="1675"/>
                  </a:cubicBezTo>
                  <a:cubicBezTo>
                    <a:pt x="15993" y="633"/>
                    <a:pt x="14991" y="1"/>
                    <a:pt x="139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2"/>
            <p:cNvSpPr/>
            <p:nvPr/>
          </p:nvSpPr>
          <p:spPr>
            <a:xfrm>
              <a:off x="3736050" y="238100"/>
              <a:ext cx="559225" cy="339200"/>
            </a:xfrm>
            <a:custGeom>
              <a:avLst/>
              <a:gdLst/>
              <a:ahLst/>
              <a:cxnLst/>
              <a:rect l="l" t="t" r="r" b="b"/>
              <a:pathLst>
                <a:path w="22369" h="13568" extrusionOk="0">
                  <a:moveTo>
                    <a:pt x="17893" y="1"/>
                  </a:moveTo>
                  <a:cubicBezTo>
                    <a:pt x="17683" y="1"/>
                    <a:pt x="17447" y="10"/>
                    <a:pt x="17181" y="24"/>
                  </a:cubicBezTo>
                  <a:cubicBezTo>
                    <a:pt x="15351" y="118"/>
                    <a:pt x="13520" y="283"/>
                    <a:pt x="11689" y="470"/>
                  </a:cubicBezTo>
                  <a:cubicBezTo>
                    <a:pt x="9694" y="635"/>
                    <a:pt x="7723" y="869"/>
                    <a:pt x="5728" y="1081"/>
                  </a:cubicBezTo>
                  <a:cubicBezTo>
                    <a:pt x="4601" y="1175"/>
                    <a:pt x="3474" y="1362"/>
                    <a:pt x="2371" y="1621"/>
                  </a:cubicBezTo>
                  <a:cubicBezTo>
                    <a:pt x="1644" y="1761"/>
                    <a:pt x="1057" y="2348"/>
                    <a:pt x="893" y="3099"/>
                  </a:cubicBezTo>
                  <a:cubicBezTo>
                    <a:pt x="822" y="3381"/>
                    <a:pt x="799" y="3686"/>
                    <a:pt x="728" y="3991"/>
                  </a:cubicBezTo>
                  <a:cubicBezTo>
                    <a:pt x="376" y="5704"/>
                    <a:pt x="400" y="7465"/>
                    <a:pt x="188" y="9178"/>
                  </a:cubicBezTo>
                  <a:cubicBezTo>
                    <a:pt x="118" y="10352"/>
                    <a:pt x="48" y="11525"/>
                    <a:pt x="24" y="12722"/>
                  </a:cubicBezTo>
                  <a:cubicBezTo>
                    <a:pt x="1" y="13403"/>
                    <a:pt x="165" y="13567"/>
                    <a:pt x="846" y="13567"/>
                  </a:cubicBezTo>
                  <a:cubicBezTo>
                    <a:pt x="1550" y="13567"/>
                    <a:pt x="2254" y="13520"/>
                    <a:pt x="2935" y="13473"/>
                  </a:cubicBezTo>
                  <a:cubicBezTo>
                    <a:pt x="5422" y="13262"/>
                    <a:pt x="7887" y="13051"/>
                    <a:pt x="10375" y="12816"/>
                  </a:cubicBezTo>
                  <a:cubicBezTo>
                    <a:pt x="13755" y="12535"/>
                    <a:pt x="17134" y="12065"/>
                    <a:pt x="20467" y="11408"/>
                  </a:cubicBezTo>
                  <a:cubicBezTo>
                    <a:pt x="22369" y="11009"/>
                    <a:pt x="22275" y="11267"/>
                    <a:pt x="21758" y="9483"/>
                  </a:cubicBezTo>
                  <a:cubicBezTo>
                    <a:pt x="21688" y="9178"/>
                    <a:pt x="21594" y="8897"/>
                    <a:pt x="21524" y="8591"/>
                  </a:cubicBezTo>
                  <a:cubicBezTo>
                    <a:pt x="21007" y="6456"/>
                    <a:pt x="20491" y="4296"/>
                    <a:pt x="19998" y="2160"/>
                  </a:cubicBezTo>
                  <a:cubicBezTo>
                    <a:pt x="19588" y="419"/>
                    <a:pt x="19339" y="1"/>
                    <a:pt x="17893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2"/>
            <p:cNvSpPr/>
            <p:nvPr/>
          </p:nvSpPr>
          <p:spPr>
            <a:xfrm>
              <a:off x="3081225" y="1082900"/>
              <a:ext cx="1605425" cy="2088875"/>
            </a:xfrm>
            <a:custGeom>
              <a:avLst/>
              <a:gdLst/>
              <a:ahLst/>
              <a:cxnLst/>
              <a:rect l="l" t="t" r="r" b="b"/>
              <a:pathLst>
                <a:path w="64217" h="83555" extrusionOk="0">
                  <a:moveTo>
                    <a:pt x="50869" y="0"/>
                  </a:moveTo>
                  <a:cubicBezTo>
                    <a:pt x="50437" y="0"/>
                    <a:pt x="50160" y="296"/>
                    <a:pt x="49242" y="1134"/>
                  </a:cubicBezTo>
                  <a:cubicBezTo>
                    <a:pt x="46355" y="3857"/>
                    <a:pt x="43727" y="6861"/>
                    <a:pt x="41426" y="10100"/>
                  </a:cubicBezTo>
                  <a:cubicBezTo>
                    <a:pt x="41004" y="10687"/>
                    <a:pt x="40652" y="11344"/>
                    <a:pt x="40088" y="11837"/>
                  </a:cubicBezTo>
                  <a:cubicBezTo>
                    <a:pt x="39643" y="11626"/>
                    <a:pt x="39502" y="11203"/>
                    <a:pt x="39267" y="10875"/>
                  </a:cubicBezTo>
                  <a:cubicBezTo>
                    <a:pt x="37648" y="8340"/>
                    <a:pt x="36357" y="5617"/>
                    <a:pt x="35418" y="2754"/>
                  </a:cubicBezTo>
                  <a:cubicBezTo>
                    <a:pt x="34967" y="1381"/>
                    <a:pt x="34832" y="1093"/>
                    <a:pt x="33843" y="1093"/>
                  </a:cubicBezTo>
                  <a:cubicBezTo>
                    <a:pt x="33597" y="1093"/>
                    <a:pt x="33299" y="1111"/>
                    <a:pt x="32930" y="1134"/>
                  </a:cubicBezTo>
                  <a:cubicBezTo>
                    <a:pt x="32719" y="1157"/>
                    <a:pt x="32507" y="1157"/>
                    <a:pt x="32296" y="1204"/>
                  </a:cubicBezTo>
                  <a:cubicBezTo>
                    <a:pt x="29949" y="1510"/>
                    <a:pt x="27672" y="2143"/>
                    <a:pt x="25490" y="3082"/>
                  </a:cubicBezTo>
                  <a:cubicBezTo>
                    <a:pt x="22743" y="4326"/>
                    <a:pt x="20162" y="5969"/>
                    <a:pt x="17861" y="7941"/>
                  </a:cubicBezTo>
                  <a:cubicBezTo>
                    <a:pt x="12979" y="11978"/>
                    <a:pt x="8426" y="16320"/>
                    <a:pt x="3779" y="20615"/>
                  </a:cubicBezTo>
                  <a:cubicBezTo>
                    <a:pt x="3615" y="20756"/>
                    <a:pt x="3474" y="20897"/>
                    <a:pt x="3333" y="21061"/>
                  </a:cubicBezTo>
                  <a:cubicBezTo>
                    <a:pt x="2746" y="21648"/>
                    <a:pt x="2394" y="22446"/>
                    <a:pt x="2371" y="23267"/>
                  </a:cubicBezTo>
                  <a:cubicBezTo>
                    <a:pt x="2371" y="24089"/>
                    <a:pt x="2371" y="24910"/>
                    <a:pt x="2371" y="25732"/>
                  </a:cubicBezTo>
                  <a:cubicBezTo>
                    <a:pt x="2371" y="27422"/>
                    <a:pt x="2441" y="29135"/>
                    <a:pt x="2371" y="30801"/>
                  </a:cubicBezTo>
                  <a:cubicBezTo>
                    <a:pt x="2300" y="32280"/>
                    <a:pt x="1925" y="33665"/>
                    <a:pt x="188" y="34228"/>
                  </a:cubicBezTo>
                  <a:cubicBezTo>
                    <a:pt x="0" y="34275"/>
                    <a:pt x="23" y="34627"/>
                    <a:pt x="211" y="34721"/>
                  </a:cubicBezTo>
                  <a:cubicBezTo>
                    <a:pt x="446" y="34839"/>
                    <a:pt x="704" y="34932"/>
                    <a:pt x="962" y="35003"/>
                  </a:cubicBezTo>
                  <a:cubicBezTo>
                    <a:pt x="1585" y="35098"/>
                    <a:pt x="2213" y="35145"/>
                    <a:pt x="2842" y="35145"/>
                  </a:cubicBezTo>
                  <a:cubicBezTo>
                    <a:pt x="3610" y="35145"/>
                    <a:pt x="4379" y="35074"/>
                    <a:pt x="5140" y="34932"/>
                  </a:cubicBezTo>
                  <a:cubicBezTo>
                    <a:pt x="6572" y="34627"/>
                    <a:pt x="7957" y="34228"/>
                    <a:pt x="9318" y="33735"/>
                  </a:cubicBezTo>
                  <a:cubicBezTo>
                    <a:pt x="12158" y="32656"/>
                    <a:pt x="14928" y="31365"/>
                    <a:pt x="17556" y="29863"/>
                  </a:cubicBezTo>
                  <a:cubicBezTo>
                    <a:pt x="17932" y="29651"/>
                    <a:pt x="18307" y="29464"/>
                    <a:pt x="18683" y="29276"/>
                  </a:cubicBezTo>
                  <a:cubicBezTo>
                    <a:pt x="18740" y="29244"/>
                    <a:pt x="18798" y="29230"/>
                    <a:pt x="18853" y="29230"/>
                  </a:cubicBezTo>
                  <a:cubicBezTo>
                    <a:pt x="19005" y="29230"/>
                    <a:pt x="19135" y="29339"/>
                    <a:pt x="19152" y="29511"/>
                  </a:cubicBezTo>
                  <a:cubicBezTo>
                    <a:pt x="19152" y="29816"/>
                    <a:pt x="19129" y="30121"/>
                    <a:pt x="19105" y="30426"/>
                  </a:cubicBezTo>
                  <a:cubicBezTo>
                    <a:pt x="18706" y="33853"/>
                    <a:pt x="18613" y="37280"/>
                    <a:pt x="18049" y="40683"/>
                  </a:cubicBezTo>
                  <a:cubicBezTo>
                    <a:pt x="17650" y="43265"/>
                    <a:pt x="17392" y="45870"/>
                    <a:pt x="17110" y="48475"/>
                  </a:cubicBezTo>
                  <a:cubicBezTo>
                    <a:pt x="16735" y="51879"/>
                    <a:pt x="16383" y="55305"/>
                    <a:pt x="16031" y="58709"/>
                  </a:cubicBezTo>
                  <a:cubicBezTo>
                    <a:pt x="15843" y="60492"/>
                    <a:pt x="15726" y="62276"/>
                    <a:pt x="15538" y="64083"/>
                  </a:cubicBezTo>
                  <a:cubicBezTo>
                    <a:pt x="15092" y="68707"/>
                    <a:pt x="14646" y="73355"/>
                    <a:pt x="14200" y="78002"/>
                  </a:cubicBezTo>
                  <a:cubicBezTo>
                    <a:pt x="14130" y="78612"/>
                    <a:pt x="14083" y="79222"/>
                    <a:pt x="14059" y="79833"/>
                  </a:cubicBezTo>
                  <a:cubicBezTo>
                    <a:pt x="14036" y="80372"/>
                    <a:pt x="14177" y="80560"/>
                    <a:pt x="14763" y="80701"/>
                  </a:cubicBezTo>
                  <a:cubicBezTo>
                    <a:pt x="15444" y="80865"/>
                    <a:pt x="16125" y="81006"/>
                    <a:pt x="16805" y="81124"/>
                  </a:cubicBezTo>
                  <a:cubicBezTo>
                    <a:pt x="20302" y="81781"/>
                    <a:pt x="23847" y="82133"/>
                    <a:pt x="27391" y="82461"/>
                  </a:cubicBezTo>
                  <a:cubicBezTo>
                    <a:pt x="30606" y="82766"/>
                    <a:pt x="33822" y="83142"/>
                    <a:pt x="37061" y="83306"/>
                  </a:cubicBezTo>
                  <a:cubicBezTo>
                    <a:pt x="39770" y="83472"/>
                    <a:pt x="42487" y="83554"/>
                    <a:pt x="45205" y="83554"/>
                  </a:cubicBezTo>
                  <a:cubicBezTo>
                    <a:pt x="49433" y="83554"/>
                    <a:pt x="53665" y="83354"/>
                    <a:pt x="57880" y="82954"/>
                  </a:cubicBezTo>
                  <a:cubicBezTo>
                    <a:pt x="59170" y="82837"/>
                    <a:pt x="60461" y="82766"/>
                    <a:pt x="61752" y="82555"/>
                  </a:cubicBezTo>
                  <a:cubicBezTo>
                    <a:pt x="64146" y="82180"/>
                    <a:pt x="63935" y="82438"/>
                    <a:pt x="63865" y="80208"/>
                  </a:cubicBezTo>
                  <a:cubicBezTo>
                    <a:pt x="63747" y="76429"/>
                    <a:pt x="63513" y="72627"/>
                    <a:pt x="63325" y="68848"/>
                  </a:cubicBezTo>
                  <a:cubicBezTo>
                    <a:pt x="63137" y="64248"/>
                    <a:pt x="62668" y="59647"/>
                    <a:pt x="62715" y="55024"/>
                  </a:cubicBezTo>
                  <a:cubicBezTo>
                    <a:pt x="62715" y="54296"/>
                    <a:pt x="62668" y="53592"/>
                    <a:pt x="62644" y="52864"/>
                  </a:cubicBezTo>
                  <a:cubicBezTo>
                    <a:pt x="62550" y="50095"/>
                    <a:pt x="62386" y="47349"/>
                    <a:pt x="62339" y="44579"/>
                  </a:cubicBezTo>
                  <a:cubicBezTo>
                    <a:pt x="62269" y="40378"/>
                    <a:pt x="62480" y="36176"/>
                    <a:pt x="62715" y="31975"/>
                  </a:cubicBezTo>
                  <a:cubicBezTo>
                    <a:pt x="62949" y="27562"/>
                    <a:pt x="63560" y="23197"/>
                    <a:pt x="63888" y="18808"/>
                  </a:cubicBezTo>
                  <a:cubicBezTo>
                    <a:pt x="64123" y="16202"/>
                    <a:pt x="64217" y="13574"/>
                    <a:pt x="64170" y="10968"/>
                  </a:cubicBezTo>
                  <a:cubicBezTo>
                    <a:pt x="64123" y="10311"/>
                    <a:pt x="64052" y="9631"/>
                    <a:pt x="63935" y="8997"/>
                  </a:cubicBezTo>
                  <a:cubicBezTo>
                    <a:pt x="63653" y="7002"/>
                    <a:pt x="62480" y="5241"/>
                    <a:pt x="60766" y="4185"/>
                  </a:cubicBezTo>
                  <a:cubicBezTo>
                    <a:pt x="58232" y="2495"/>
                    <a:pt x="55439" y="1228"/>
                    <a:pt x="52481" y="406"/>
                  </a:cubicBezTo>
                  <a:cubicBezTo>
                    <a:pt x="51617" y="173"/>
                    <a:pt x="51198" y="0"/>
                    <a:pt x="50869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2"/>
            <p:cNvSpPr/>
            <p:nvPr/>
          </p:nvSpPr>
          <p:spPr>
            <a:xfrm>
              <a:off x="2927475" y="1162275"/>
              <a:ext cx="792175" cy="865525"/>
            </a:xfrm>
            <a:custGeom>
              <a:avLst/>
              <a:gdLst/>
              <a:ahLst/>
              <a:cxnLst/>
              <a:rect l="l" t="t" r="r" b="b"/>
              <a:pathLst>
                <a:path w="31687" h="34621" extrusionOk="0">
                  <a:moveTo>
                    <a:pt x="25232" y="26124"/>
                  </a:moveTo>
                  <a:cubicBezTo>
                    <a:pt x="25232" y="26124"/>
                    <a:pt x="24645" y="5000"/>
                    <a:pt x="31686" y="1"/>
                  </a:cubicBezTo>
                  <a:cubicBezTo>
                    <a:pt x="31686" y="1"/>
                    <a:pt x="24011" y="2911"/>
                    <a:pt x="12605" y="14952"/>
                  </a:cubicBezTo>
                  <a:cubicBezTo>
                    <a:pt x="12605" y="14952"/>
                    <a:pt x="1" y="28166"/>
                    <a:pt x="6173" y="31405"/>
                  </a:cubicBezTo>
                  <a:cubicBezTo>
                    <a:pt x="12323" y="34621"/>
                    <a:pt x="25232" y="26124"/>
                    <a:pt x="25232" y="26124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2"/>
            <p:cNvSpPr/>
            <p:nvPr/>
          </p:nvSpPr>
          <p:spPr>
            <a:xfrm>
              <a:off x="3911500" y="1135900"/>
              <a:ext cx="787475" cy="912575"/>
            </a:xfrm>
            <a:custGeom>
              <a:avLst/>
              <a:gdLst/>
              <a:ahLst/>
              <a:cxnLst/>
              <a:rect l="l" t="t" r="r" b="b"/>
              <a:pathLst>
                <a:path w="31499" h="36503" extrusionOk="0">
                  <a:moveTo>
                    <a:pt x="24366" y="1"/>
                  </a:moveTo>
                  <a:cubicBezTo>
                    <a:pt x="23501" y="1"/>
                    <a:pt x="22637" y="204"/>
                    <a:pt x="21852" y="610"/>
                  </a:cubicBezTo>
                  <a:cubicBezTo>
                    <a:pt x="20608" y="1197"/>
                    <a:pt x="19458" y="2018"/>
                    <a:pt x="18496" y="3004"/>
                  </a:cubicBezTo>
                  <a:cubicBezTo>
                    <a:pt x="17745" y="3779"/>
                    <a:pt x="17017" y="4624"/>
                    <a:pt x="16313" y="5469"/>
                  </a:cubicBezTo>
                  <a:cubicBezTo>
                    <a:pt x="14553" y="7675"/>
                    <a:pt x="12956" y="9998"/>
                    <a:pt x="11525" y="12416"/>
                  </a:cubicBezTo>
                  <a:cubicBezTo>
                    <a:pt x="8826" y="16922"/>
                    <a:pt x="6103" y="21429"/>
                    <a:pt x="3286" y="25865"/>
                  </a:cubicBezTo>
                  <a:cubicBezTo>
                    <a:pt x="2395" y="27273"/>
                    <a:pt x="1573" y="28705"/>
                    <a:pt x="728" y="30137"/>
                  </a:cubicBezTo>
                  <a:cubicBezTo>
                    <a:pt x="540" y="30465"/>
                    <a:pt x="376" y="30770"/>
                    <a:pt x="235" y="31122"/>
                  </a:cubicBezTo>
                  <a:cubicBezTo>
                    <a:pt x="0" y="31545"/>
                    <a:pt x="71" y="32061"/>
                    <a:pt x="376" y="32413"/>
                  </a:cubicBezTo>
                  <a:cubicBezTo>
                    <a:pt x="564" y="32672"/>
                    <a:pt x="799" y="32883"/>
                    <a:pt x="1033" y="33094"/>
                  </a:cubicBezTo>
                  <a:cubicBezTo>
                    <a:pt x="2911" y="34690"/>
                    <a:pt x="5141" y="35793"/>
                    <a:pt x="7535" y="36333"/>
                  </a:cubicBezTo>
                  <a:cubicBezTo>
                    <a:pt x="7994" y="36446"/>
                    <a:pt x="8458" y="36502"/>
                    <a:pt x="8917" y="36502"/>
                  </a:cubicBezTo>
                  <a:cubicBezTo>
                    <a:pt x="10173" y="36502"/>
                    <a:pt x="11397" y="36084"/>
                    <a:pt x="12393" y="35277"/>
                  </a:cubicBezTo>
                  <a:cubicBezTo>
                    <a:pt x="13355" y="34526"/>
                    <a:pt x="14271" y="33728"/>
                    <a:pt x="15139" y="32883"/>
                  </a:cubicBezTo>
                  <a:cubicBezTo>
                    <a:pt x="16430" y="31592"/>
                    <a:pt x="17627" y="30184"/>
                    <a:pt x="18707" y="28705"/>
                  </a:cubicBezTo>
                  <a:cubicBezTo>
                    <a:pt x="21195" y="25325"/>
                    <a:pt x="23659" y="21969"/>
                    <a:pt x="26077" y="18565"/>
                  </a:cubicBezTo>
                  <a:cubicBezTo>
                    <a:pt x="27931" y="15984"/>
                    <a:pt x="29480" y="13214"/>
                    <a:pt x="30724" y="10304"/>
                  </a:cubicBezTo>
                  <a:cubicBezTo>
                    <a:pt x="31217" y="9154"/>
                    <a:pt x="31499" y="7933"/>
                    <a:pt x="31499" y="6689"/>
                  </a:cubicBezTo>
                  <a:cubicBezTo>
                    <a:pt x="31499" y="5985"/>
                    <a:pt x="31358" y="5257"/>
                    <a:pt x="31053" y="4600"/>
                  </a:cubicBezTo>
                  <a:cubicBezTo>
                    <a:pt x="30114" y="2582"/>
                    <a:pt x="28377" y="1033"/>
                    <a:pt x="26241" y="328"/>
                  </a:cubicBezTo>
                  <a:cubicBezTo>
                    <a:pt x="25635" y="110"/>
                    <a:pt x="25000" y="1"/>
                    <a:pt x="24366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2"/>
            <p:cNvSpPr/>
            <p:nvPr/>
          </p:nvSpPr>
          <p:spPr>
            <a:xfrm>
              <a:off x="2953875" y="921125"/>
              <a:ext cx="305150" cy="1028925"/>
            </a:xfrm>
            <a:custGeom>
              <a:avLst/>
              <a:gdLst/>
              <a:ahLst/>
              <a:cxnLst/>
              <a:rect l="l" t="t" r="r" b="b"/>
              <a:pathLst>
                <a:path w="12206" h="41157" extrusionOk="0">
                  <a:moveTo>
                    <a:pt x="3310" y="0"/>
                  </a:moveTo>
                  <a:cubicBezTo>
                    <a:pt x="3029" y="0"/>
                    <a:pt x="2817" y="235"/>
                    <a:pt x="2794" y="517"/>
                  </a:cubicBezTo>
                  <a:cubicBezTo>
                    <a:pt x="2723" y="1221"/>
                    <a:pt x="2630" y="1948"/>
                    <a:pt x="2630" y="2653"/>
                  </a:cubicBezTo>
                  <a:cubicBezTo>
                    <a:pt x="2536" y="5117"/>
                    <a:pt x="2324" y="7558"/>
                    <a:pt x="1972" y="9999"/>
                  </a:cubicBezTo>
                  <a:cubicBezTo>
                    <a:pt x="1433" y="14318"/>
                    <a:pt x="775" y="18636"/>
                    <a:pt x="423" y="22979"/>
                  </a:cubicBezTo>
                  <a:cubicBezTo>
                    <a:pt x="165" y="26147"/>
                    <a:pt x="1" y="29316"/>
                    <a:pt x="470" y="32484"/>
                  </a:cubicBezTo>
                  <a:cubicBezTo>
                    <a:pt x="728" y="34573"/>
                    <a:pt x="1409" y="36592"/>
                    <a:pt x="2489" y="38423"/>
                  </a:cubicBezTo>
                  <a:cubicBezTo>
                    <a:pt x="3052" y="39385"/>
                    <a:pt x="3850" y="40159"/>
                    <a:pt x="4836" y="40699"/>
                  </a:cubicBezTo>
                  <a:cubicBezTo>
                    <a:pt x="5367" y="41003"/>
                    <a:pt x="5966" y="41156"/>
                    <a:pt x="6568" y="41156"/>
                  </a:cubicBezTo>
                  <a:cubicBezTo>
                    <a:pt x="7082" y="41156"/>
                    <a:pt x="7599" y="41044"/>
                    <a:pt x="8075" y="40817"/>
                  </a:cubicBezTo>
                  <a:cubicBezTo>
                    <a:pt x="8990" y="40394"/>
                    <a:pt x="9765" y="39737"/>
                    <a:pt x="10305" y="38892"/>
                  </a:cubicBezTo>
                  <a:cubicBezTo>
                    <a:pt x="11337" y="37202"/>
                    <a:pt x="11924" y="35301"/>
                    <a:pt x="12018" y="33353"/>
                  </a:cubicBezTo>
                  <a:cubicBezTo>
                    <a:pt x="12206" y="30161"/>
                    <a:pt x="11994" y="26992"/>
                    <a:pt x="11408" y="23847"/>
                  </a:cubicBezTo>
                  <a:cubicBezTo>
                    <a:pt x="11079" y="21875"/>
                    <a:pt x="10657" y="19927"/>
                    <a:pt x="10422" y="17956"/>
                  </a:cubicBezTo>
                  <a:cubicBezTo>
                    <a:pt x="10046" y="14834"/>
                    <a:pt x="9859" y="11712"/>
                    <a:pt x="9882" y="8591"/>
                  </a:cubicBezTo>
                  <a:cubicBezTo>
                    <a:pt x="9882" y="6032"/>
                    <a:pt x="9788" y="3474"/>
                    <a:pt x="9741" y="916"/>
                  </a:cubicBezTo>
                  <a:cubicBezTo>
                    <a:pt x="9718" y="681"/>
                    <a:pt x="9671" y="470"/>
                    <a:pt x="9600" y="235"/>
                  </a:cubicBezTo>
                  <a:cubicBezTo>
                    <a:pt x="7512" y="0"/>
                    <a:pt x="5399" y="94"/>
                    <a:pt x="3310" y="0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2"/>
            <p:cNvSpPr/>
            <p:nvPr/>
          </p:nvSpPr>
          <p:spPr>
            <a:xfrm>
              <a:off x="3425075" y="1193375"/>
              <a:ext cx="789225" cy="818550"/>
            </a:xfrm>
            <a:custGeom>
              <a:avLst/>
              <a:gdLst/>
              <a:ahLst/>
              <a:cxnLst/>
              <a:rect l="l" t="t" r="r" b="b"/>
              <a:pathLst>
                <a:path w="31569" h="32742" extrusionOk="0">
                  <a:moveTo>
                    <a:pt x="5218" y="0"/>
                  </a:moveTo>
                  <a:cubicBezTo>
                    <a:pt x="5079" y="0"/>
                    <a:pt x="4931" y="72"/>
                    <a:pt x="4741" y="212"/>
                  </a:cubicBezTo>
                  <a:cubicBezTo>
                    <a:pt x="3192" y="1339"/>
                    <a:pt x="1666" y="2465"/>
                    <a:pt x="0" y="3709"/>
                  </a:cubicBezTo>
                  <a:cubicBezTo>
                    <a:pt x="516" y="4414"/>
                    <a:pt x="1901" y="5728"/>
                    <a:pt x="2371" y="6268"/>
                  </a:cubicBezTo>
                  <a:cubicBezTo>
                    <a:pt x="4788" y="9155"/>
                    <a:pt x="5962" y="11549"/>
                    <a:pt x="8074" y="14623"/>
                  </a:cubicBezTo>
                  <a:cubicBezTo>
                    <a:pt x="11008" y="18872"/>
                    <a:pt x="13989" y="23073"/>
                    <a:pt x="17486" y="26922"/>
                  </a:cubicBezTo>
                  <a:cubicBezTo>
                    <a:pt x="19199" y="28870"/>
                    <a:pt x="21265" y="30490"/>
                    <a:pt x="23565" y="31663"/>
                  </a:cubicBezTo>
                  <a:cubicBezTo>
                    <a:pt x="24668" y="32227"/>
                    <a:pt x="25865" y="32579"/>
                    <a:pt x="27109" y="32720"/>
                  </a:cubicBezTo>
                  <a:cubicBezTo>
                    <a:pt x="27274" y="32734"/>
                    <a:pt x="27437" y="32741"/>
                    <a:pt x="27598" y="32741"/>
                  </a:cubicBezTo>
                  <a:cubicBezTo>
                    <a:pt x="28770" y="32741"/>
                    <a:pt x="29834" y="32354"/>
                    <a:pt x="30536" y="31405"/>
                  </a:cubicBezTo>
                  <a:cubicBezTo>
                    <a:pt x="31287" y="30443"/>
                    <a:pt x="31569" y="29222"/>
                    <a:pt x="31334" y="28049"/>
                  </a:cubicBezTo>
                  <a:cubicBezTo>
                    <a:pt x="31005" y="26312"/>
                    <a:pt x="30278" y="24669"/>
                    <a:pt x="29174" y="23308"/>
                  </a:cubicBezTo>
                  <a:cubicBezTo>
                    <a:pt x="28283" y="22205"/>
                    <a:pt x="27414" y="21078"/>
                    <a:pt x="26428" y="20069"/>
                  </a:cubicBezTo>
                  <a:cubicBezTo>
                    <a:pt x="24574" y="18191"/>
                    <a:pt x="22579" y="16478"/>
                    <a:pt x="20467" y="14882"/>
                  </a:cubicBezTo>
                  <a:cubicBezTo>
                    <a:pt x="16735" y="12065"/>
                    <a:pt x="13519" y="8756"/>
                    <a:pt x="10398" y="5376"/>
                  </a:cubicBezTo>
                  <a:cubicBezTo>
                    <a:pt x="8849" y="3709"/>
                    <a:pt x="7346" y="2043"/>
                    <a:pt x="5821" y="400"/>
                  </a:cubicBezTo>
                  <a:cubicBezTo>
                    <a:pt x="5578" y="131"/>
                    <a:pt x="5406" y="0"/>
                    <a:pt x="5218" y="0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2"/>
            <p:cNvSpPr/>
            <p:nvPr/>
          </p:nvSpPr>
          <p:spPr>
            <a:xfrm>
              <a:off x="3913500" y="1072200"/>
              <a:ext cx="480950" cy="384125"/>
            </a:xfrm>
            <a:custGeom>
              <a:avLst/>
              <a:gdLst/>
              <a:ahLst/>
              <a:cxnLst/>
              <a:rect l="l" t="t" r="r" b="b"/>
              <a:pathLst>
                <a:path w="19238" h="15365" extrusionOk="0">
                  <a:moveTo>
                    <a:pt x="17860" y="0"/>
                  </a:moveTo>
                  <a:cubicBezTo>
                    <a:pt x="17461" y="0"/>
                    <a:pt x="17072" y="174"/>
                    <a:pt x="16796" y="482"/>
                  </a:cubicBezTo>
                  <a:cubicBezTo>
                    <a:pt x="16421" y="858"/>
                    <a:pt x="16022" y="1210"/>
                    <a:pt x="15646" y="1562"/>
                  </a:cubicBezTo>
                  <a:cubicBezTo>
                    <a:pt x="12783" y="4308"/>
                    <a:pt x="10177" y="7336"/>
                    <a:pt x="7877" y="10575"/>
                  </a:cubicBezTo>
                  <a:cubicBezTo>
                    <a:pt x="7549" y="11138"/>
                    <a:pt x="7126" y="11608"/>
                    <a:pt x="6633" y="12007"/>
                  </a:cubicBezTo>
                  <a:cubicBezTo>
                    <a:pt x="6375" y="11584"/>
                    <a:pt x="6164" y="11303"/>
                    <a:pt x="6023" y="10974"/>
                  </a:cubicBezTo>
                  <a:cubicBezTo>
                    <a:pt x="5272" y="9425"/>
                    <a:pt x="4521" y="7899"/>
                    <a:pt x="3840" y="6350"/>
                  </a:cubicBezTo>
                  <a:cubicBezTo>
                    <a:pt x="3206" y="4918"/>
                    <a:pt x="2596" y="3510"/>
                    <a:pt x="2033" y="2055"/>
                  </a:cubicBezTo>
                  <a:cubicBezTo>
                    <a:pt x="1879" y="1571"/>
                    <a:pt x="1437" y="1252"/>
                    <a:pt x="938" y="1252"/>
                  </a:cubicBezTo>
                  <a:cubicBezTo>
                    <a:pt x="904" y="1252"/>
                    <a:pt x="870" y="1254"/>
                    <a:pt x="836" y="1257"/>
                  </a:cubicBezTo>
                  <a:cubicBezTo>
                    <a:pt x="803" y="1256"/>
                    <a:pt x="770" y="1255"/>
                    <a:pt x="740" y="1255"/>
                  </a:cubicBezTo>
                  <a:cubicBezTo>
                    <a:pt x="140" y="1255"/>
                    <a:pt x="0" y="1477"/>
                    <a:pt x="179" y="2102"/>
                  </a:cubicBezTo>
                  <a:cubicBezTo>
                    <a:pt x="273" y="2430"/>
                    <a:pt x="413" y="2782"/>
                    <a:pt x="531" y="3111"/>
                  </a:cubicBezTo>
                  <a:cubicBezTo>
                    <a:pt x="2009" y="7101"/>
                    <a:pt x="3864" y="10927"/>
                    <a:pt x="6046" y="14565"/>
                  </a:cubicBezTo>
                  <a:cubicBezTo>
                    <a:pt x="6117" y="14706"/>
                    <a:pt x="6187" y="14847"/>
                    <a:pt x="6281" y="14964"/>
                  </a:cubicBezTo>
                  <a:cubicBezTo>
                    <a:pt x="6470" y="15229"/>
                    <a:pt x="6639" y="15365"/>
                    <a:pt x="6810" y="15365"/>
                  </a:cubicBezTo>
                  <a:cubicBezTo>
                    <a:pt x="6956" y="15365"/>
                    <a:pt x="7104" y="15264"/>
                    <a:pt x="7267" y="15058"/>
                  </a:cubicBezTo>
                  <a:cubicBezTo>
                    <a:pt x="8041" y="14072"/>
                    <a:pt x="8769" y="13063"/>
                    <a:pt x="9497" y="12030"/>
                  </a:cubicBezTo>
                  <a:cubicBezTo>
                    <a:pt x="11985" y="8416"/>
                    <a:pt x="14848" y="5059"/>
                    <a:pt x="17993" y="2008"/>
                  </a:cubicBezTo>
                  <a:cubicBezTo>
                    <a:pt x="18251" y="1750"/>
                    <a:pt x="18510" y="1492"/>
                    <a:pt x="18768" y="1210"/>
                  </a:cubicBezTo>
                  <a:cubicBezTo>
                    <a:pt x="19237" y="670"/>
                    <a:pt x="19120" y="342"/>
                    <a:pt x="18392" y="107"/>
                  </a:cubicBezTo>
                  <a:cubicBezTo>
                    <a:pt x="18219" y="34"/>
                    <a:pt x="18038" y="0"/>
                    <a:pt x="17860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2"/>
            <p:cNvSpPr/>
            <p:nvPr/>
          </p:nvSpPr>
          <p:spPr>
            <a:xfrm>
              <a:off x="2908125" y="425475"/>
              <a:ext cx="322150" cy="571950"/>
            </a:xfrm>
            <a:custGeom>
              <a:avLst/>
              <a:gdLst/>
              <a:ahLst/>
              <a:cxnLst/>
              <a:rect l="l" t="t" r="r" b="b"/>
              <a:pathLst>
                <a:path w="12886" h="22878" extrusionOk="0">
                  <a:moveTo>
                    <a:pt x="5231" y="1"/>
                  </a:moveTo>
                  <a:cubicBezTo>
                    <a:pt x="5099" y="1"/>
                    <a:pt x="4965" y="51"/>
                    <a:pt x="4859" y="158"/>
                  </a:cubicBezTo>
                  <a:cubicBezTo>
                    <a:pt x="4718" y="298"/>
                    <a:pt x="4600" y="486"/>
                    <a:pt x="4530" y="697"/>
                  </a:cubicBezTo>
                  <a:cubicBezTo>
                    <a:pt x="4342" y="1542"/>
                    <a:pt x="4037" y="2364"/>
                    <a:pt x="4061" y="3256"/>
                  </a:cubicBezTo>
                  <a:cubicBezTo>
                    <a:pt x="4084" y="4077"/>
                    <a:pt x="4037" y="4875"/>
                    <a:pt x="4014" y="5697"/>
                  </a:cubicBezTo>
                  <a:lnTo>
                    <a:pt x="3708" y="5650"/>
                  </a:lnTo>
                  <a:cubicBezTo>
                    <a:pt x="3732" y="4570"/>
                    <a:pt x="3755" y="3490"/>
                    <a:pt x="3755" y="2411"/>
                  </a:cubicBezTo>
                  <a:cubicBezTo>
                    <a:pt x="3755" y="1965"/>
                    <a:pt x="3708" y="1542"/>
                    <a:pt x="3638" y="1120"/>
                  </a:cubicBezTo>
                  <a:cubicBezTo>
                    <a:pt x="3615" y="885"/>
                    <a:pt x="3403" y="721"/>
                    <a:pt x="3169" y="721"/>
                  </a:cubicBezTo>
                  <a:cubicBezTo>
                    <a:pt x="2934" y="721"/>
                    <a:pt x="2746" y="885"/>
                    <a:pt x="2676" y="1096"/>
                  </a:cubicBezTo>
                  <a:cubicBezTo>
                    <a:pt x="2582" y="1284"/>
                    <a:pt x="2488" y="1495"/>
                    <a:pt x="2441" y="1707"/>
                  </a:cubicBezTo>
                  <a:cubicBezTo>
                    <a:pt x="2230" y="2927"/>
                    <a:pt x="1901" y="4148"/>
                    <a:pt x="1972" y="5415"/>
                  </a:cubicBezTo>
                  <a:cubicBezTo>
                    <a:pt x="1995" y="5955"/>
                    <a:pt x="2066" y="6495"/>
                    <a:pt x="1784" y="7058"/>
                  </a:cubicBezTo>
                  <a:cubicBezTo>
                    <a:pt x="1620" y="6706"/>
                    <a:pt x="1549" y="6330"/>
                    <a:pt x="1620" y="5931"/>
                  </a:cubicBezTo>
                  <a:cubicBezTo>
                    <a:pt x="1620" y="5227"/>
                    <a:pt x="1643" y="4523"/>
                    <a:pt x="1643" y="3819"/>
                  </a:cubicBezTo>
                  <a:cubicBezTo>
                    <a:pt x="1643" y="3537"/>
                    <a:pt x="1596" y="3279"/>
                    <a:pt x="1502" y="3021"/>
                  </a:cubicBezTo>
                  <a:cubicBezTo>
                    <a:pt x="1432" y="2880"/>
                    <a:pt x="1291" y="2786"/>
                    <a:pt x="1127" y="2763"/>
                  </a:cubicBezTo>
                  <a:cubicBezTo>
                    <a:pt x="962" y="2763"/>
                    <a:pt x="822" y="2857"/>
                    <a:pt x="728" y="2974"/>
                  </a:cubicBezTo>
                  <a:cubicBezTo>
                    <a:pt x="587" y="3279"/>
                    <a:pt x="469" y="3584"/>
                    <a:pt x="399" y="3913"/>
                  </a:cubicBezTo>
                  <a:cubicBezTo>
                    <a:pt x="188" y="5180"/>
                    <a:pt x="47" y="6495"/>
                    <a:pt x="47" y="7786"/>
                  </a:cubicBezTo>
                  <a:cubicBezTo>
                    <a:pt x="0" y="9499"/>
                    <a:pt x="423" y="11166"/>
                    <a:pt x="1267" y="12644"/>
                  </a:cubicBezTo>
                  <a:cubicBezTo>
                    <a:pt x="1620" y="13278"/>
                    <a:pt x="1995" y="13888"/>
                    <a:pt x="2347" y="14498"/>
                  </a:cubicBezTo>
                  <a:cubicBezTo>
                    <a:pt x="3474" y="16493"/>
                    <a:pt x="4272" y="18559"/>
                    <a:pt x="4037" y="20883"/>
                  </a:cubicBezTo>
                  <a:cubicBezTo>
                    <a:pt x="4014" y="21305"/>
                    <a:pt x="4037" y="21751"/>
                    <a:pt x="4061" y="22173"/>
                  </a:cubicBezTo>
                  <a:cubicBezTo>
                    <a:pt x="4107" y="22643"/>
                    <a:pt x="4342" y="22878"/>
                    <a:pt x="4835" y="22878"/>
                  </a:cubicBezTo>
                  <a:cubicBezTo>
                    <a:pt x="5398" y="22878"/>
                    <a:pt x="5962" y="22878"/>
                    <a:pt x="6548" y="22854"/>
                  </a:cubicBezTo>
                  <a:cubicBezTo>
                    <a:pt x="8074" y="22807"/>
                    <a:pt x="9623" y="22784"/>
                    <a:pt x="11172" y="22737"/>
                  </a:cubicBezTo>
                  <a:cubicBezTo>
                    <a:pt x="11783" y="22713"/>
                    <a:pt x="11994" y="22502"/>
                    <a:pt x="12111" y="21962"/>
                  </a:cubicBezTo>
                  <a:cubicBezTo>
                    <a:pt x="12182" y="21657"/>
                    <a:pt x="12228" y="21329"/>
                    <a:pt x="12228" y="21000"/>
                  </a:cubicBezTo>
                  <a:cubicBezTo>
                    <a:pt x="12322" y="19803"/>
                    <a:pt x="12463" y="18629"/>
                    <a:pt x="12581" y="17432"/>
                  </a:cubicBezTo>
                  <a:cubicBezTo>
                    <a:pt x="12792" y="15390"/>
                    <a:pt x="12886" y="13325"/>
                    <a:pt x="12064" y="11330"/>
                  </a:cubicBezTo>
                  <a:cubicBezTo>
                    <a:pt x="11900" y="10813"/>
                    <a:pt x="11759" y="10274"/>
                    <a:pt x="11642" y="9757"/>
                  </a:cubicBezTo>
                  <a:cubicBezTo>
                    <a:pt x="11407" y="8959"/>
                    <a:pt x="11172" y="8185"/>
                    <a:pt x="10938" y="7410"/>
                  </a:cubicBezTo>
                  <a:cubicBezTo>
                    <a:pt x="10773" y="6941"/>
                    <a:pt x="10679" y="6424"/>
                    <a:pt x="10069" y="6307"/>
                  </a:cubicBezTo>
                  <a:cubicBezTo>
                    <a:pt x="10053" y="6305"/>
                    <a:pt x="10037" y="6304"/>
                    <a:pt x="10021" y="6304"/>
                  </a:cubicBezTo>
                  <a:cubicBezTo>
                    <a:pt x="9671" y="6304"/>
                    <a:pt x="9433" y="6792"/>
                    <a:pt x="9388" y="7645"/>
                  </a:cubicBezTo>
                  <a:cubicBezTo>
                    <a:pt x="9365" y="8396"/>
                    <a:pt x="9365" y="9124"/>
                    <a:pt x="9342" y="9922"/>
                  </a:cubicBezTo>
                  <a:cubicBezTo>
                    <a:pt x="8637" y="9194"/>
                    <a:pt x="8497" y="8959"/>
                    <a:pt x="8426" y="8091"/>
                  </a:cubicBezTo>
                  <a:cubicBezTo>
                    <a:pt x="8309" y="6612"/>
                    <a:pt x="8215" y="5157"/>
                    <a:pt x="8168" y="3702"/>
                  </a:cubicBezTo>
                  <a:cubicBezTo>
                    <a:pt x="8168" y="2998"/>
                    <a:pt x="8074" y="2293"/>
                    <a:pt x="7910" y="1589"/>
                  </a:cubicBezTo>
                  <a:cubicBezTo>
                    <a:pt x="7816" y="1167"/>
                    <a:pt x="7722" y="721"/>
                    <a:pt x="7182" y="604"/>
                  </a:cubicBezTo>
                  <a:cubicBezTo>
                    <a:pt x="7155" y="598"/>
                    <a:pt x="7127" y="595"/>
                    <a:pt x="7101" y="595"/>
                  </a:cubicBezTo>
                  <a:cubicBezTo>
                    <a:pt x="6811" y="595"/>
                    <a:pt x="6586" y="942"/>
                    <a:pt x="6478" y="1566"/>
                  </a:cubicBezTo>
                  <a:cubicBezTo>
                    <a:pt x="6431" y="1941"/>
                    <a:pt x="6408" y="2317"/>
                    <a:pt x="6337" y="2692"/>
                  </a:cubicBezTo>
                  <a:cubicBezTo>
                    <a:pt x="6314" y="2904"/>
                    <a:pt x="6408" y="3162"/>
                    <a:pt x="5962" y="3162"/>
                  </a:cubicBezTo>
                  <a:cubicBezTo>
                    <a:pt x="5938" y="2481"/>
                    <a:pt x="5891" y="1777"/>
                    <a:pt x="5844" y="1096"/>
                  </a:cubicBezTo>
                  <a:cubicBezTo>
                    <a:pt x="5821" y="815"/>
                    <a:pt x="5774" y="557"/>
                    <a:pt x="5704" y="298"/>
                  </a:cubicBezTo>
                  <a:cubicBezTo>
                    <a:pt x="5607" y="105"/>
                    <a:pt x="5420" y="1"/>
                    <a:pt x="5231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2"/>
            <p:cNvSpPr/>
            <p:nvPr/>
          </p:nvSpPr>
          <p:spPr>
            <a:xfrm>
              <a:off x="3249025" y="1063150"/>
              <a:ext cx="160800" cy="205375"/>
            </a:xfrm>
            <a:custGeom>
              <a:avLst/>
              <a:gdLst/>
              <a:ahLst/>
              <a:cxnLst/>
              <a:rect l="l" t="t" r="r" b="b"/>
              <a:pathLst>
                <a:path w="6432" h="8215" extrusionOk="0">
                  <a:moveTo>
                    <a:pt x="624" y="1"/>
                  </a:moveTo>
                  <a:cubicBezTo>
                    <a:pt x="487" y="1"/>
                    <a:pt x="350" y="42"/>
                    <a:pt x="235" y="140"/>
                  </a:cubicBezTo>
                  <a:cubicBezTo>
                    <a:pt x="71" y="258"/>
                    <a:pt x="1" y="469"/>
                    <a:pt x="48" y="657"/>
                  </a:cubicBezTo>
                  <a:cubicBezTo>
                    <a:pt x="188" y="1103"/>
                    <a:pt x="400" y="1478"/>
                    <a:pt x="681" y="1830"/>
                  </a:cubicBezTo>
                  <a:cubicBezTo>
                    <a:pt x="1174" y="2464"/>
                    <a:pt x="1691" y="3074"/>
                    <a:pt x="2137" y="3731"/>
                  </a:cubicBezTo>
                  <a:cubicBezTo>
                    <a:pt x="2841" y="4811"/>
                    <a:pt x="3709" y="5797"/>
                    <a:pt x="4695" y="6665"/>
                  </a:cubicBezTo>
                  <a:cubicBezTo>
                    <a:pt x="5282" y="7158"/>
                    <a:pt x="5868" y="7674"/>
                    <a:pt x="6432" y="8214"/>
                  </a:cubicBezTo>
                  <a:cubicBezTo>
                    <a:pt x="6244" y="7933"/>
                    <a:pt x="6080" y="7627"/>
                    <a:pt x="5939" y="7322"/>
                  </a:cubicBezTo>
                  <a:cubicBezTo>
                    <a:pt x="5587" y="6571"/>
                    <a:pt x="5282" y="5820"/>
                    <a:pt x="5000" y="5069"/>
                  </a:cubicBezTo>
                  <a:cubicBezTo>
                    <a:pt x="4625" y="4013"/>
                    <a:pt x="4437" y="2792"/>
                    <a:pt x="3850" y="1807"/>
                  </a:cubicBezTo>
                  <a:lnTo>
                    <a:pt x="3850" y="1807"/>
                  </a:lnTo>
                  <a:cubicBezTo>
                    <a:pt x="3920" y="1994"/>
                    <a:pt x="3944" y="2182"/>
                    <a:pt x="3967" y="2370"/>
                  </a:cubicBezTo>
                  <a:cubicBezTo>
                    <a:pt x="3925" y="2381"/>
                    <a:pt x="3885" y="2387"/>
                    <a:pt x="3848" y="2387"/>
                  </a:cubicBezTo>
                  <a:cubicBezTo>
                    <a:pt x="3655" y="2387"/>
                    <a:pt x="3514" y="2249"/>
                    <a:pt x="3357" y="2112"/>
                  </a:cubicBezTo>
                  <a:cubicBezTo>
                    <a:pt x="2817" y="1595"/>
                    <a:pt x="2277" y="1079"/>
                    <a:pt x="1714" y="563"/>
                  </a:cubicBezTo>
                  <a:cubicBezTo>
                    <a:pt x="1456" y="304"/>
                    <a:pt x="1151" y="117"/>
                    <a:pt x="799" y="23"/>
                  </a:cubicBezTo>
                  <a:cubicBezTo>
                    <a:pt x="742" y="9"/>
                    <a:pt x="683" y="1"/>
                    <a:pt x="624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2"/>
            <p:cNvSpPr/>
            <p:nvPr/>
          </p:nvSpPr>
          <p:spPr>
            <a:xfrm>
              <a:off x="3185075" y="967825"/>
              <a:ext cx="461825" cy="408375"/>
            </a:xfrm>
            <a:custGeom>
              <a:avLst/>
              <a:gdLst/>
              <a:ahLst/>
              <a:cxnLst/>
              <a:rect l="l" t="t" r="r" b="b"/>
              <a:pathLst>
                <a:path w="18473" h="16335" extrusionOk="0">
                  <a:moveTo>
                    <a:pt x="7087" y="0"/>
                  </a:moveTo>
                  <a:cubicBezTo>
                    <a:pt x="6619" y="0"/>
                    <a:pt x="6165" y="86"/>
                    <a:pt x="5751" y="362"/>
                  </a:cubicBezTo>
                  <a:cubicBezTo>
                    <a:pt x="5505" y="485"/>
                    <a:pt x="5241" y="554"/>
                    <a:pt x="4959" y="554"/>
                  </a:cubicBezTo>
                  <a:cubicBezTo>
                    <a:pt x="4919" y="554"/>
                    <a:pt x="4877" y="553"/>
                    <a:pt x="4835" y="550"/>
                  </a:cubicBezTo>
                  <a:cubicBezTo>
                    <a:pt x="4796" y="548"/>
                    <a:pt x="4755" y="546"/>
                    <a:pt x="4715" y="546"/>
                  </a:cubicBezTo>
                  <a:cubicBezTo>
                    <a:pt x="4353" y="546"/>
                    <a:pt x="3979" y="641"/>
                    <a:pt x="3662" y="832"/>
                  </a:cubicBezTo>
                  <a:cubicBezTo>
                    <a:pt x="3286" y="1082"/>
                    <a:pt x="2890" y="1144"/>
                    <a:pt x="2480" y="1144"/>
                  </a:cubicBezTo>
                  <a:cubicBezTo>
                    <a:pt x="2274" y="1144"/>
                    <a:pt x="2066" y="1129"/>
                    <a:pt x="1855" y="1113"/>
                  </a:cubicBezTo>
                  <a:cubicBezTo>
                    <a:pt x="1701" y="1089"/>
                    <a:pt x="1541" y="1076"/>
                    <a:pt x="1380" y="1076"/>
                  </a:cubicBezTo>
                  <a:cubicBezTo>
                    <a:pt x="1074" y="1076"/>
                    <a:pt x="762" y="1123"/>
                    <a:pt x="470" y="1231"/>
                  </a:cubicBezTo>
                  <a:cubicBezTo>
                    <a:pt x="71" y="1395"/>
                    <a:pt x="0" y="1935"/>
                    <a:pt x="352" y="2193"/>
                  </a:cubicBezTo>
                  <a:cubicBezTo>
                    <a:pt x="634" y="2404"/>
                    <a:pt x="986" y="2545"/>
                    <a:pt x="1338" y="2592"/>
                  </a:cubicBezTo>
                  <a:cubicBezTo>
                    <a:pt x="2254" y="2803"/>
                    <a:pt x="3122" y="3061"/>
                    <a:pt x="3990" y="3413"/>
                  </a:cubicBezTo>
                  <a:cubicBezTo>
                    <a:pt x="4976" y="3836"/>
                    <a:pt x="5704" y="4446"/>
                    <a:pt x="6056" y="5338"/>
                  </a:cubicBezTo>
                  <a:cubicBezTo>
                    <a:pt x="6690" y="6253"/>
                    <a:pt x="6877" y="7450"/>
                    <a:pt x="7253" y="8507"/>
                  </a:cubicBezTo>
                  <a:cubicBezTo>
                    <a:pt x="7535" y="9352"/>
                    <a:pt x="7887" y="10197"/>
                    <a:pt x="8262" y="11018"/>
                  </a:cubicBezTo>
                  <a:cubicBezTo>
                    <a:pt x="8450" y="11417"/>
                    <a:pt x="8661" y="11793"/>
                    <a:pt x="8896" y="12168"/>
                  </a:cubicBezTo>
                  <a:cubicBezTo>
                    <a:pt x="9882" y="13553"/>
                    <a:pt x="11407" y="14726"/>
                    <a:pt x="12182" y="15689"/>
                  </a:cubicBezTo>
                  <a:cubicBezTo>
                    <a:pt x="12547" y="16130"/>
                    <a:pt x="12737" y="16334"/>
                    <a:pt x="12969" y="16334"/>
                  </a:cubicBezTo>
                  <a:cubicBezTo>
                    <a:pt x="13168" y="16334"/>
                    <a:pt x="13399" y="16182"/>
                    <a:pt x="13801" y="15900"/>
                  </a:cubicBezTo>
                  <a:cubicBezTo>
                    <a:pt x="14459" y="15454"/>
                    <a:pt x="15116" y="14985"/>
                    <a:pt x="15773" y="14492"/>
                  </a:cubicBezTo>
                  <a:cubicBezTo>
                    <a:pt x="16477" y="13975"/>
                    <a:pt x="17158" y="13482"/>
                    <a:pt x="17815" y="12943"/>
                  </a:cubicBezTo>
                  <a:cubicBezTo>
                    <a:pt x="18472" y="12403"/>
                    <a:pt x="18472" y="12309"/>
                    <a:pt x="17909" y="11605"/>
                  </a:cubicBezTo>
                  <a:lnTo>
                    <a:pt x="17932" y="11605"/>
                  </a:lnTo>
                  <a:cubicBezTo>
                    <a:pt x="17345" y="10854"/>
                    <a:pt x="16759" y="10103"/>
                    <a:pt x="16101" y="9398"/>
                  </a:cubicBezTo>
                  <a:cubicBezTo>
                    <a:pt x="15045" y="8295"/>
                    <a:pt x="14341" y="6887"/>
                    <a:pt x="14036" y="5385"/>
                  </a:cubicBezTo>
                  <a:cubicBezTo>
                    <a:pt x="13848" y="4470"/>
                    <a:pt x="13567" y="3578"/>
                    <a:pt x="13332" y="2686"/>
                  </a:cubicBezTo>
                  <a:cubicBezTo>
                    <a:pt x="13121" y="1911"/>
                    <a:pt x="12534" y="1277"/>
                    <a:pt x="11759" y="1019"/>
                  </a:cubicBezTo>
                  <a:cubicBezTo>
                    <a:pt x="10492" y="526"/>
                    <a:pt x="9178" y="198"/>
                    <a:pt x="7840" y="57"/>
                  </a:cubicBezTo>
                  <a:cubicBezTo>
                    <a:pt x="7588" y="24"/>
                    <a:pt x="7335" y="0"/>
                    <a:pt x="7087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2"/>
            <p:cNvSpPr/>
            <p:nvPr/>
          </p:nvSpPr>
          <p:spPr>
            <a:xfrm>
              <a:off x="3811150" y="643575"/>
              <a:ext cx="41700" cy="41675"/>
            </a:xfrm>
            <a:custGeom>
              <a:avLst/>
              <a:gdLst/>
              <a:ahLst/>
              <a:cxnLst/>
              <a:rect l="l" t="t" r="r" b="b"/>
              <a:pathLst>
                <a:path w="1668" h="1667" extrusionOk="0">
                  <a:moveTo>
                    <a:pt x="822" y="1"/>
                  </a:moveTo>
                  <a:cubicBezTo>
                    <a:pt x="611" y="24"/>
                    <a:pt x="400" y="118"/>
                    <a:pt x="236" y="259"/>
                  </a:cubicBezTo>
                  <a:cubicBezTo>
                    <a:pt x="165" y="353"/>
                    <a:pt x="118" y="446"/>
                    <a:pt x="71" y="540"/>
                  </a:cubicBezTo>
                  <a:cubicBezTo>
                    <a:pt x="24" y="634"/>
                    <a:pt x="1" y="752"/>
                    <a:pt x="24" y="845"/>
                  </a:cubicBezTo>
                  <a:lnTo>
                    <a:pt x="48" y="1057"/>
                  </a:lnTo>
                  <a:cubicBezTo>
                    <a:pt x="95" y="1198"/>
                    <a:pt x="165" y="1338"/>
                    <a:pt x="283" y="1432"/>
                  </a:cubicBezTo>
                  <a:lnTo>
                    <a:pt x="447" y="1573"/>
                  </a:lnTo>
                  <a:cubicBezTo>
                    <a:pt x="588" y="1620"/>
                    <a:pt x="729" y="1667"/>
                    <a:pt x="869" y="1667"/>
                  </a:cubicBezTo>
                  <a:cubicBezTo>
                    <a:pt x="963" y="1667"/>
                    <a:pt x="1081" y="1644"/>
                    <a:pt x="1175" y="1597"/>
                  </a:cubicBezTo>
                  <a:cubicBezTo>
                    <a:pt x="1268" y="1550"/>
                    <a:pt x="1362" y="1479"/>
                    <a:pt x="1433" y="1409"/>
                  </a:cubicBezTo>
                  <a:cubicBezTo>
                    <a:pt x="1574" y="1245"/>
                    <a:pt x="1667" y="1033"/>
                    <a:pt x="1667" y="822"/>
                  </a:cubicBezTo>
                  <a:lnTo>
                    <a:pt x="1644" y="611"/>
                  </a:lnTo>
                  <a:cubicBezTo>
                    <a:pt x="1597" y="470"/>
                    <a:pt x="1527" y="353"/>
                    <a:pt x="1409" y="235"/>
                  </a:cubicBezTo>
                  <a:lnTo>
                    <a:pt x="1245" y="118"/>
                  </a:lnTo>
                  <a:cubicBezTo>
                    <a:pt x="1104" y="47"/>
                    <a:pt x="963" y="1"/>
                    <a:pt x="822" y="1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2"/>
            <p:cNvSpPr/>
            <p:nvPr/>
          </p:nvSpPr>
          <p:spPr>
            <a:xfrm>
              <a:off x="3807050" y="602500"/>
              <a:ext cx="66325" cy="32300"/>
            </a:xfrm>
            <a:custGeom>
              <a:avLst/>
              <a:gdLst/>
              <a:ahLst/>
              <a:cxnLst/>
              <a:rect l="l" t="t" r="r" b="b"/>
              <a:pathLst>
                <a:path w="2653" h="1292" extrusionOk="0">
                  <a:moveTo>
                    <a:pt x="1339" y="1"/>
                  </a:moveTo>
                  <a:cubicBezTo>
                    <a:pt x="611" y="1"/>
                    <a:pt x="1" y="869"/>
                    <a:pt x="1" y="869"/>
                  </a:cubicBezTo>
                  <a:cubicBezTo>
                    <a:pt x="277" y="761"/>
                    <a:pt x="574" y="714"/>
                    <a:pt x="871" y="714"/>
                  </a:cubicBezTo>
                  <a:cubicBezTo>
                    <a:pt x="1028" y="714"/>
                    <a:pt x="1185" y="727"/>
                    <a:pt x="1339" y="752"/>
                  </a:cubicBezTo>
                  <a:cubicBezTo>
                    <a:pt x="1784" y="869"/>
                    <a:pt x="2230" y="1033"/>
                    <a:pt x="2653" y="1291"/>
                  </a:cubicBezTo>
                  <a:cubicBezTo>
                    <a:pt x="2653" y="1291"/>
                    <a:pt x="2254" y="24"/>
                    <a:pt x="1339" y="1"/>
                  </a:cubicBezTo>
                  <a:close/>
                </a:path>
              </a:pathLst>
            </a:custGeom>
            <a:solidFill>
              <a:srgbClr val="482C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2"/>
            <p:cNvSpPr/>
            <p:nvPr/>
          </p:nvSpPr>
          <p:spPr>
            <a:xfrm>
              <a:off x="3249025" y="1063150"/>
              <a:ext cx="160800" cy="205375"/>
            </a:xfrm>
            <a:custGeom>
              <a:avLst/>
              <a:gdLst/>
              <a:ahLst/>
              <a:cxnLst/>
              <a:rect l="l" t="t" r="r" b="b"/>
              <a:pathLst>
                <a:path w="6432" h="8215" extrusionOk="0">
                  <a:moveTo>
                    <a:pt x="624" y="1"/>
                  </a:moveTo>
                  <a:cubicBezTo>
                    <a:pt x="487" y="1"/>
                    <a:pt x="350" y="42"/>
                    <a:pt x="235" y="140"/>
                  </a:cubicBezTo>
                  <a:cubicBezTo>
                    <a:pt x="71" y="258"/>
                    <a:pt x="1" y="469"/>
                    <a:pt x="48" y="657"/>
                  </a:cubicBezTo>
                  <a:cubicBezTo>
                    <a:pt x="188" y="1103"/>
                    <a:pt x="400" y="1478"/>
                    <a:pt x="681" y="1830"/>
                  </a:cubicBezTo>
                  <a:cubicBezTo>
                    <a:pt x="1174" y="2464"/>
                    <a:pt x="1691" y="3074"/>
                    <a:pt x="2137" y="3731"/>
                  </a:cubicBezTo>
                  <a:cubicBezTo>
                    <a:pt x="2841" y="4811"/>
                    <a:pt x="3709" y="5797"/>
                    <a:pt x="4695" y="6665"/>
                  </a:cubicBezTo>
                  <a:cubicBezTo>
                    <a:pt x="5282" y="7158"/>
                    <a:pt x="5868" y="7674"/>
                    <a:pt x="6432" y="8214"/>
                  </a:cubicBezTo>
                  <a:cubicBezTo>
                    <a:pt x="6244" y="7933"/>
                    <a:pt x="6080" y="7627"/>
                    <a:pt x="5939" y="7322"/>
                  </a:cubicBezTo>
                  <a:cubicBezTo>
                    <a:pt x="5587" y="6571"/>
                    <a:pt x="5282" y="5820"/>
                    <a:pt x="5000" y="5069"/>
                  </a:cubicBezTo>
                  <a:cubicBezTo>
                    <a:pt x="4625" y="4013"/>
                    <a:pt x="4437" y="2792"/>
                    <a:pt x="3850" y="1807"/>
                  </a:cubicBezTo>
                  <a:lnTo>
                    <a:pt x="3850" y="1807"/>
                  </a:lnTo>
                  <a:cubicBezTo>
                    <a:pt x="3920" y="1994"/>
                    <a:pt x="3944" y="2182"/>
                    <a:pt x="3967" y="2370"/>
                  </a:cubicBezTo>
                  <a:cubicBezTo>
                    <a:pt x="3925" y="2381"/>
                    <a:pt x="3885" y="2387"/>
                    <a:pt x="3848" y="2387"/>
                  </a:cubicBezTo>
                  <a:cubicBezTo>
                    <a:pt x="3655" y="2387"/>
                    <a:pt x="3514" y="2249"/>
                    <a:pt x="3357" y="2112"/>
                  </a:cubicBezTo>
                  <a:cubicBezTo>
                    <a:pt x="2817" y="1595"/>
                    <a:pt x="2277" y="1079"/>
                    <a:pt x="1714" y="563"/>
                  </a:cubicBezTo>
                  <a:cubicBezTo>
                    <a:pt x="1456" y="304"/>
                    <a:pt x="1151" y="117"/>
                    <a:pt x="799" y="23"/>
                  </a:cubicBezTo>
                  <a:cubicBezTo>
                    <a:pt x="742" y="9"/>
                    <a:pt x="683" y="1"/>
                    <a:pt x="624" y="1"/>
                  </a:cubicBezTo>
                  <a:close/>
                </a:path>
              </a:pathLst>
            </a:custGeom>
            <a:solidFill>
              <a:srgbClr val="000000">
                <a:alpha val="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2"/>
            <p:cNvSpPr/>
            <p:nvPr/>
          </p:nvSpPr>
          <p:spPr>
            <a:xfrm>
              <a:off x="3747800" y="541275"/>
              <a:ext cx="420725" cy="468150"/>
            </a:xfrm>
            <a:custGeom>
              <a:avLst/>
              <a:gdLst/>
              <a:ahLst/>
              <a:cxnLst/>
              <a:rect l="l" t="t" r="r" b="b"/>
              <a:pathLst>
                <a:path w="16829" h="18726" extrusionOk="0">
                  <a:moveTo>
                    <a:pt x="13941" y="793"/>
                  </a:moveTo>
                  <a:cubicBezTo>
                    <a:pt x="14700" y="793"/>
                    <a:pt x="15439" y="1272"/>
                    <a:pt x="15679" y="2097"/>
                  </a:cubicBezTo>
                  <a:cubicBezTo>
                    <a:pt x="15960" y="2989"/>
                    <a:pt x="16054" y="3905"/>
                    <a:pt x="15960" y="4820"/>
                  </a:cubicBezTo>
                  <a:cubicBezTo>
                    <a:pt x="15773" y="6604"/>
                    <a:pt x="15467" y="8364"/>
                    <a:pt x="15022" y="10101"/>
                  </a:cubicBezTo>
                  <a:cubicBezTo>
                    <a:pt x="14857" y="10852"/>
                    <a:pt x="14646" y="11580"/>
                    <a:pt x="14411" y="12307"/>
                  </a:cubicBezTo>
                  <a:cubicBezTo>
                    <a:pt x="14304" y="12616"/>
                    <a:pt x="14166" y="12763"/>
                    <a:pt x="13976" y="12763"/>
                  </a:cubicBezTo>
                  <a:cubicBezTo>
                    <a:pt x="13833" y="12763"/>
                    <a:pt x="13660" y="12680"/>
                    <a:pt x="13449" y="12519"/>
                  </a:cubicBezTo>
                  <a:cubicBezTo>
                    <a:pt x="12604" y="11908"/>
                    <a:pt x="11994" y="11017"/>
                    <a:pt x="11712" y="10007"/>
                  </a:cubicBezTo>
                  <a:cubicBezTo>
                    <a:pt x="11430" y="9021"/>
                    <a:pt x="11430" y="7989"/>
                    <a:pt x="11407" y="6862"/>
                  </a:cubicBezTo>
                  <a:cubicBezTo>
                    <a:pt x="11360" y="6228"/>
                    <a:pt x="11618" y="5430"/>
                    <a:pt x="11219" y="4726"/>
                  </a:cubicBezTo>
                  <a:cubicBezTo>
                    <a:pt x="11407" y="3459"/>
                    <a:pt x="11642" y="2168"/>
                    <a:pt x="12721" y="1276"/>
                  </a:cubicBezTo>
                  <a:cubicBezTo>
                    <a:pt x="13077" y="946"/>
                    <a:pt x="13512" y="793"/>
                    <a:pt x="13941" y="793"/>
                  </a:cubicBezTo>
                  <a:close/>
                  <a:moveTo>
                    <a:pt x="13940" y="1"/>
                  </a:moveTo>
                  <a:cubicBezTo>
                    <a:pt x="13523" y="1"/>
                    <a:pt x="13098" y="100"/>
                    <a:pt x="12698" y="314"/>
                  </a:cubicBezTo>
                  <a:cubicBezTo>
                    <a:pt x="12064" y="595"/>
                    <a:pt x="11571" y="1088"/>
                    <a:pt x="11266" y="1722"/>
                  </a:cubicBezTo>
                  <a:cubicBezTo>
                    <a:pt x="11008" y="2215"/>
                    <a:pt x="10797" y="2731"/>
                    <a:pt x="10632" y="3271"/>
                  </a:cubicBezTo>
                  <a:cubicBezTo>
                    <a:pt x="10140" y="4914"/>
                    <a:pt x="10726" y="5923"/>
                    <a:pt x="8849" y="6064"/>
                  </a:cubicBezTo>
                  <a:cubicBezTo>
                    <a:pt x="8802" y="6064"/>
                    <a:pt x="3568" y="7097"/>
                    <a:pt x="1033" y="7308"/>
                  </a:cubicBezTo>
                  <a:cubicBezTo>
                    <a:pt x="188" y="7355"/>
                    <a:pt x="0" y="7543"/>
                    <a:pt x="47" y="8341"/>
                  </a:cubicBezTo>
                  <a:cubicBezTo>
                    <a:pt x="188" y="10805"/>
                    <a:pt x="329" y="11462"/>
                    <a:pt x="1385" y="13763"/>
                  </a:cubicBezTo>
                  <a:cubicBezTo>
                    <a:pt x="2629" y="16462"/>
                    <a:pt x="4694" y="18034"/>
                    <a:pt x="7769" y="18621"/>
                  </a:cubicBezTo>
                  <a:cubicBezTo>
                    <a:pt x="8145" y="18690"/>
                    <a:pt x="8502" y="18726"/>
                    <a:pt x="8844" y="18726"/>
                  </a:cubicBezTo>
                  <a:cubicBezTo>
                    <a:pt x="9891" y="18726"/>
                    <a:pt x="10798" y="18396"/>
                    <a:pt x="11665" y="17706"/>
                  </a:cubicBezTo>
                  <a:cubicBezTo>
                    <a:pt x="12721" y="16837"/>
                    <a:pt x="13707" y="15898"/>
                    <a:pt x="14623" y="14889"/>
                  </a:cubicBezTo>
                  <a:cubicBezTo>
                    <a:pt x="15022" y="14467"/>
                    <a:pt x="15467" y="14068"/>
                    <a:pt x="15045" y="13411"/>
                  </a:cubicBezTo>
                  <a:cubicBezTo>
                    <a:pt x="14857" y="13129"/>
                    <a:pt x="15162" y="12824"/>
                    <a:pt x="15256" y="12542"/>
                  </a:cubicBezTo>
                  <a:cubicBezTo>
                    <a:pt x="16031" y="10078"/>
                    <a:pt x="16524" y="7519"/>
                    <a:pt x="16782" y="4937"/>
                  </a:cubicBezTo>
                  <a:cubicBezTo>
                    <a:pt x="16782" y="3694"/>
                    <a:pt x="16829" y="2661"/>
                    <a:pt x="16430" y="1675"/>
                  </a:cubicBezTo>
                  <a:cubicBezTo>
                    <a:pt x="15993" y="633"/>
                    <a:pt x="14991" y="1"/>
                    <a:pt x="13940" y="1"/>
                  </a:cubicBezTo>
                  <a:close/>
                </a:path>
              </a:pathLst>
            </a:custGeom>
            <a:solidFill>
              <a:srgbClr val="000000">
                <a:alpha val="823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830;p12"/>
          <p:cNvSpPr txBox="1">
            <a:spLocks/>
          </p:cNvSpPr>
          <p:nvPr/>
        </p:nvSpPr>
        <p:spPr>
          <a:xfrm>
            <a:off x="4954700" y="2840415"/>
            <a:ext cx="2200227" cy="212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  <a:defRPr sz="17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spcAft>
                <a:spcPts val="1600"/>
              </a:spcAft>
              <a:buFont typeface="Hind"/>
              <a:buNone/>
            </a:pPr>
            <a:endParaRPr lang="en-US" sz="1200" dirty="0"/>
          </a:p>
        </p:txBody>
      </p:sp>
      <p:sp>
        <p:nvSpPr>
          <p:cNvPr id="11" name="Ορθογώνιο 10"/>
          <p:cNvSpPr/>
          <p:nvPr/>
        </p:nvSpPr>
        <p:spPr>
          <a:xfrm>
            <a:off x="44457" y="2548439"/>
            <a:ext cx="15703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b="1" dirty="0" smtClean="0">
                <a:latin typeface="Pompiere" panose="020B0604020202020204" charset="0"/>
              </a:rPr>
              <a:t>209  </a:t>
            </a:r>
            <a:r>
              <a:rPr lang="en-US" b="1" dirty="0">
                <a:latin typeface="Pompiere" panose="020B0604020202020204" charset="0"/>
              </a:rPr>
              <a:t>suffered a stroke </a:t>
            </a:r>
            <a:endParaRPr lang="en-US" b="1" dirty="0"/>
          </a:p>
        </p:txBody>
      </p:sp>
      <p:pic>
        <p:nvPicPr>
          <p:cNvPr id="2" name="Εικόνα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402" y="183631"/>
            <a:ext cx="3302280" cy="2304738"/>
          </a:xfrm>
          <a:prstGeom prst="rect">
            <a:avLst/>
          </a:prstGeom>
        </p:spPr>
      </p:pic>
      <p:pic>
        <p:nvPicPr>
          <p:cNvPr id="3" name="Εικόνα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551" y="185734"/>
            <a:ext cx="2502399" cy="2282841"/>
          </a:xfrm>
          <a:prstGeom prst="rect">
            <a:avLst/>
          </a:prstGeom>
        </p:spPr>
      </p:pic>
      <p:pic>
        <p:nvPicPr>
          <p:cNvPr id="4" name="Εικόνα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99" y="2838500"/>
            <a:ext cx="2460117" cy="2218548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91" y="2679259"/>
            <a:ext cx="3061573" cy="2389449"/>
          </a:xfrm>
          <a:prstGeom prst="rect">
            <a:avLst/>
          </a:prstGeom>
        </p:spPr>
      </p:pic>
      <p:sp>
        <p:nvSpPr>
          <p:cNvPr id="35" name="Ορθογώνιο 34"/>
          <p:cNvSpPr/>
          <p:nvPr/>
        </p:nvSpPr>
        <p:spPr>
          <a:xfrm>
            <a:off x="114030" y="4806615"/>
            <a:ext cx="220652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800" dirty="0" smtClean="0"/>
              <a:t>5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8" name="Google Shape;1338;p18"/>
          <p:cNvGrpSpPr/>
          <p:nvPr/>
        </p:nvGrpSpPr>
        <p:grpSpPr>
          <a:xfrm>
            <a:off x="3499173" y="2773130"/>
            <a:ext cx="724454" cy="2210945"/>
            <a:chOff x="3344174" y="1128028"/>
            <a:chExt cx="1217772" cy="3727158"/>
          </a:xfrm>
        </p:grpSpPr>
        <p:sp>
          <p:nvSpPr>
            <p:cNvPr id="1339" name="Google Shape;1339;p18"/>
            <p:cNvSpPr/>
            <p:nvPr/>
          </p:nvSpPr>
          <p:spPr>
            <a:xfrm>
              <a:off x="3624772" y="4650067"/>
              <a:ext cx="544113" cy="186916"/>
            </a:xfrm>
            <a:custGeom>
              <a:avLst/>
              <a:gdLst/>
              <a:ahLst/>
              <a:cxnLst/>
              <a:rect l="l" t="t" r="r" b="b"/>
              <a:pathLst>
                <a:path w="16977" h="5832" extrusionOk="0">
                  <a:moveTo>
                    <a:pt x="8088" y="0"/>
                  </a:moveTo>
                  <a:cubicBezTo>
                    <a:pt x="8088" y="0"/>
                    <a:pt x="7469" y="1420"/>
                    <a:pt x="6834" y="1838"/>
                  </a:cubicBezTo>
                  <a:cubicBezTo>
                    <a:pt x="6199" y="2256"/>
                    <a:pt x="3476" y="3141"/>
                    <a:pt x="1939" y="3776"/>
                  </a:cubicBezTo>
                  <a:cubicBezTo>
                    <a:pt x="1070" y="4144"/>
                    <a:pt x="1" y="5247"/>
                    <a:pt x="1" y="5831"/>
                  </a:cubicBezTo>
                  <a:lnTo>
                    <a:pt x="16976" y="5831"/>
                  </a:lnTo>
                  <a:lnTo>
                    <a:pt x="16459" y="2089"/>
                  </a:lnTo>
                  <a:lnTo>
                    <a:pt x="8088" y="0"/>
                  </a:ln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8"/>
            <p:cNvSpPr/>
            <p:nvPr/>
          </p:nvSpPr>
          <p:spPr>
            <a:xfrm>
              <a:off x="3597465" y="4708942"/>
              <a:ext cx="645327" cy="146244"/>
            </a:xfrm>
            <a:custGeom>
              <a:avLst/>
              <a:gdLst/>
              <a:ahLst/>
              <a:cxnLst/>
              <a:rect l="l" t="t" r="r" b="b"/>
              <a:pathLst>
                <a:path w="20135" h="4563" extrusionOk="0">
                  <a:moveTo>
                    <a:pt x="6734" y="1"/>
                  </a:moveTo>
                  <a:cubicBezTo>
                    <a:pt x="5798" y="519"/>
                    <a:pt x="2841" y="1839"/>
                    <a:pt x="1488" y="2724"/>
                  </a:cubicBezTo>
                  <a:cubicBezTo>
                    <a:pt x="117" y="3627"/>
                    <a:pt x="0" y="4562"/>
                    <a:pt x="0" y="4562"/>
                  </a:cubicBezTo>
                  <a:lnTo>
                    <a:pt x="19332" y="4562"/>
                  </a:lnTo>
                  <a:cubicBezTo>
                    <a:pt x="20134" y="4562"/>
                    <a:pt x="20134" y="3359"/>
                    <a:pt x="19332" y="3359"/>
                  </a:cubicBezTo>
                  <a:lnTo>
                    <a:pt x="8572" y="3359"/>
                  </a:lnTo>
                  <a:cubicBezTo>
                    <a:pt x="8572" y="3359"/>
                    <a:pt x="8104" y="1204"/>
                    <a:pt x="6734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8"/>
            <p:cNvSpPr/>
            <p:nvPr/>
          </p:nvSpPr>
          <p:spPr>
            <a:xfrm>
              <a:off x="3654226" y="2809499"/>
              <a:ext cx="539305" cy="1968575"/>
            </a:xfrm>
            <a:custGeom>
              <a:avLst/>
              <a:gdLst/>
              <a:ahLst/>
              <a:cxnLst/>
              <a:rect l="l" t="t" r="r" b="b"/>
              <a:pathLst>
                <a:path w="16827" h="61422" extrusionOk="0">
                  <a:moveTo>
                    <a:pt x="1" y="1"/>
                  </a:moveTo>
                  <a:cubicBezTo>
                    <a:pt x="1" y="84"/>
                    <a:pt x="201" y="2089"/>
                    <a:pt x="535" y="5331"/>
                  </a:cubicBezTo>
                  <a:cubicBezTo>
                    <a:pt x="2039" y="19617"/>
                    <a:pt x="6099" y="57729"/>
                    <a:pt x="6099" y="57729"/>
                  </a:cubicBezTo>
                  <a:lnTo>
                    <a:pt x="16826" y="61421"/>
                  </a:lnTo>
                  <a:lnTo>
                    <a:pt x="12181" y="5331"/>
                  </a:lnTo>
                  <a:lnTo>
                    <a:pt x="11763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8"/>
            <p:cNvSpPr/>
            <p:nvPr/>
          </p:nvSpPr>
          <p:spPr>
            <a:xfrm>
              <a:off x="3908062" y="4650067"/>
              <a:ext cx="544658" cy="186916"/>
            </a:xfrm>
            <a:custGeom>
              <a:avLst/>
              <a:gdLst/>
              <a:ahLst/>
              <a:cxnLst/>
              <a:rect l="l" t="t" r="r" b="b"/>
              <a:pathLst>
                <a:path w="16994" h="5832" extrusionOk="0">
                  <a:moveTo>
                    <a:pt x="8104" y="0"/>
                  </a:moveTo>
                  <a:cubicBezTo>
                    <a:pt x="8104" y="0"/>
                    <a:pt x="7469" y="1420"/>
                    <a:pt x="6834" y="1838"/>
                  </a:cubicBezTo>
                  <a:cubicBezTo>
                    <a:pt x="6216" y="2256"/>
                    <a:pt x="3476" y="3141"/>
                    <a:pt x="1955" y="3776"/>
                  </a:cubicBezTo>
                  <a:cubicBezTo>
                    <a:pt x="1086" y="4144"/>
                    <a:pt x="0" y="5247"/>
                    <a:pt x="0" y="5831"/>
                  </a:cubicBezTo>
                  <a:lnTo>
                    <a:pt x="16993" y="5831"/>
                  </a:lnTo>
                  <a:lnTo>
                    <a:pt x="16458" y="2089"/>
                  </a:lnTo>
                  <a:lnTo>
                    <a:pt x="8104" y="0"/>
                  </a:ln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8"/>
            <p:cNvSpPr/>
            <p:nvPr/>
          </p:nvSpPr>
          <p:spPr>
            <a:xfrm>
              <a:off x="3881268" y="4708942"/>
              <a:ext cx="645327" cy="146244"/>
            </a:xfrm>
            <a:custGeom>
              <a:avLst/>
              <a:gdLst/>
              <a:ahLst/>
              <a:cxnLst/>
              <a:rect l="l" t="t" r="r" b="b"/>
              <a:pathLst>
                <a:path w="20135" h="4563" extrusionOk="0">
                  <a:moveTo>
                    <a:pt x="6735" y="1"/>
                  </a:moveTo>
                  <a:cubicBezTo>
                    <a:pt x="5782" y="519"/>
                    <a:pt x="2841" y="1839"/>
                    <a:pt x="1471" y="2724"/>
                  </a:cubicBezTo>
                  <a:cubicBezTo>
                    <a:pt x="101" y="3627"/>
                    <a:pt x="1" y="4562"/>
                    <a:pt x="1" y="4562"/>
                  </a:cubicBezTo>
                  <a:lnTo>
                    <a:pt x="19316" y="4562"/>
                  </a:lnTo>
                  <a:cubicBezTo>
                    <a:pt x="20135" y="4562"/>
                    <a:pt x="20135" y="3359"/>
                    <a:pt x="19316" y="3359"/>
                  </a:cubicBezTo>
                  <a:lnTo>
                    <a:pt x="8572" y="3359"/>
                  </a:lnTo>
                  <a:cubicBezTo>
                    <a:pt x="8572" y="3359"/>
                    <a:pt x="8105" y="1204"/>
                    <a:pt x="6735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8"/>
            <p:cNvSpPr/>
            <p:nvPr/>
          </p:nvSpPr>
          <p:spPr>
            <a:xfrm>
              <a:off x="3937516" y="2809499"/>
              <a:ext cx="539273" cy="1968575"/>
            </a:xfrm>
            <a:custGeom>
              <a:avLst/>
              <a:gdLst/>
              <a:ahLst/>
              <a:cxnLst/>
              <a:rect l="l" t="t" r="r" b="b"/>
              <a:pathLst>
                <a:path w="16826" h="61422" extrusionOk="0">
                  <a:moveTo>
                    <a:pt x="0" y="1"/>
                  </a:moveTo>
                  <a:cubicBezTo>
                    <a:pt x="0" y="84"/>
                    <a:pt x="218" y="2089"/>
                    <a:pt x="552" y="5331"/>
                  </a:cubicBezTo>
                  <a:cubicBezTo>
                    <a:pt x="2039" y="19617"/>
                    <a:pt x="6099" y="57729"/>
                    <a:pt x="6099" y="57729"/>
                  </a:cubicBezTo>
                  <a:lnTo>
                    <a:pt x="16826" y="61421"/>
                  </a:lnTo>
                  <a:lnTo>
                    <a:pt x="12198" y="5331"/>
                  </a:lnTo>
                  <a:lnTo>
                    <a:pt x="11780" y="2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8"/>
            <p:cNvSpPr/>
            <p:nvPr/>
          </p:nvSpPr>
          <p:spPr>
            <a:xfrm>
              <a:off x="3937516" y="2809499"/>
              <a:ext cx="390946" cy="170859"/>
            </a:xfrm>
            <a:custGeom>
              <a:avLst/>
              <a:gdLst/>
              <a:ahLst/>
              <a:cxnLst/>
              <a:rect l="l" t="t" r="r" b="b"/>
              <a:pathLst>
                <a:path w="12198" h="5331" extrusionOk="0">
                  <a:moveTo>
                    <a:pt x="0" y="1"/>
                  </a:moveTo>
                  <a:cubicBezTo>
                    <a:pt x="0" y="84"/>
                    <a:pt x="218" y="2089"/>
                    <a:pt x="552" y="5331"/>
                  </a:cubicBezTo>
                  <a:lnTo>
                    <a:pt x="12198" y="5331"/>
                  </a:lnTo>
                  <a:lnTo>
                    <a:pt x="11780" y="2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8"/>
            <p:cNvSpPr/>
            <p:nvPr/>
          </p:nvSpPr>
          <p:spPr>
            <a:xfrm>
              <a:off x="3951970" y="1368211"/>
              <a:ext cx="484147" cy="661127"/>
            </a:xfrm>
            <a:custGeom>
              <a:avLst/>
              <a:gdLst/>
              <a:ahLst/>
              <a:cxnLst/>
              <a:rect l="l" t="t" r="r" b="b"/>
              <a:pathLst>
                <a:path w="15106" h="20628" extrusionOk="0">
                  <a:moveTo>
                    <a:pt x="6004" y="0"/>
                  </a:moveTo>
                  <a:cubicBezTo>
                    <a:pt x="5499" y="0"/>
                    <a:pt x="5026" y="24"/>
                    <a:pt x="4612" y="75"/>
                  </a:cubicBezTo>
                  <a:cubicBezTo>
                    <a:pt x="2306" y="342"/>
                    <a:pt x="1989" y="927"/>
                    <a:pt x="1822" y="1495"/>
                  </a:cubicBezTo>
                  <a:cubicBezTo>
                    <a:pt x="1471" y="2631"/>
                    <a:pt x="2273" y="4586"/>
                    <a:pt x="2273" y="4586"/>
                  </a:cubicBezTo>
                  <a:cubicBezTo>
                    <a:pt x="2373" y="4586"/>
                    <a:pt x="1" y="14611"/>
                    <a:pt x="301" y="16650"/>
                  </a:cubicBezTo>
                  <a:cubicBezTo>
                    <a:pt x="619" y="18688"/>
                    <a:pt x="3075" y="20125"/>
                    <a:pt x="5498" y="20576"/>
                  </a:cubicBezTo>
                  <a:cubicBezTo>
                    <a:pt x="5683" y="20611"/>
                    <a:pt x="5886" y="20627"/>
                    <a:pt x="6105" y="20627"/>
                  </a:cubicBezTo>
                  <a:cubicBezTo>
                    <a:pt x="8743" y="20627"/>
                    <a:pt x="13547" y="18242"/>
                    <a:pt x="14303" y="16683"/>
                  </a:cubicBezTo>
                  <a:cubicBezTo>
                    <a:pt x="15105" y="14996"/>
                    <a:pt x="13835" y="2247"/>
                    <a:pt x="12465" y="1295"/>
                  </a:cubicBezTo>
                  <a:cubicBezTo>
                    <a:pt x="11353" y="512"/>
                    <a:pt x="8334" y="0"/>
                    <a:pt x="600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8"/>
            <p:cNvSpPr/>
            <p:nvPr/>
          </p:nvSpPr>
          <p:spPr>
            <a:xfrm>
              <a:off x="4013571" y="1534743"/>
              <a:ext cx="348640" cy="389440"/>
            </a:xfrm>
            <a:custGeom>
              <a:avLst/>
              <a:gdLst/>
              <a:ahLst/>
              <a:cxnLst/>
              <a:rect l="l" t="t" r="r" b="b"/>
              <a:pathLst>
                <a:path w="10878" h="12151" extrusionOk="0">
                  <a:moveTo>
                    <a:pt x="4770" y="1"/>
                  </a:moveTo>
                  <a:cubicBezTo>
                    <a:pt x="3944" y="1"/>
                    <a:pt x="3235" y="103"/>
                    <a:pt x="2891" y="393"/>
                  </a:cubicBezTo>
                  <a:cubicBezTo>
                    <a:pt x="1754" y="1345"/>
                    <a:pt x="0" y="8346"/>
                    <a:pt x="1270" y="10451"/>
                  </a:cubicBezTo>
                  <a:cubicBezTo>
                    <a:pt x="1956" y="11588"/>
                    <a:pt x="4338" y="12150"/>
                    <a:pt x="6494" y="12150"/>
                  </a:cubicBezTo>
                  <a:cubicBezTo>
                    <a:pt x="8330" y="12150"/>
                    <a:pt x="10003" y="11743"/>
                    <a:pt x="10326" y="10936"/>
                  </a:cubicBezTo>
                  <a:cubicBezTo>
                    <a:pt x="10877" y="9516"/>
                    <a:pt x="9908" y="3735"/>
                    <a:pt x="9490" y="1479"/>
                  </a:cubicBezTo>
                  <a:cubicBezTo>
                    <a:pt x="9390" y="928"/>
                    <a:pt x="8956" y="493"/>
                    <a:pt x="8404" y="393"/>
                  </a:cubicBezTo>
                  <a:cubicBezTo>
                    <a:pt x="7468" y="224"/>
                    <a:pt x="5991" y="1"/>
                    <a:pt x="4770" y="1"/>
                  </a:cubicBezTo>
                  <a:close/>
                </a:path>
              </a:pathLst>
            </a:custGeom>
            <a:solidFill>
              <a:srgbClr val="0B1F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8"/>
            <p:cNvSpPr/>
            <p:nvPr/>
          </p:nvSpPr>
          <p:spPr>
            <a:xfrm>
              <a:off x="3400390" y="1506090"/>
              <a:ext cx="608918" cy="589688"/>
            </a:xfrm>
            <a:custGeom>
              <a:avLst/>
              <a:gdLst/>
              <a:ahLst/>
              <a:cxnLst/>
              <a:rect l="l" t="t" r="r" b="b"/>
              <a:pathLst>
                <a:path w="18999" h="18399" extrusionOk="0">
                  <a:moveTo>
                    <a:pt x="5114" y="0"/>
                  </a:moveTo>
                  <a:lnTo>
                    <a:pt x="1" y="1120"/>
                  </a:lnTo>
                  <a:cubicBezTo>
                    <a:pt x="1" y="1120"/>
                    <a:pt x="1605" y="16224"/>
                    <a:pt x="3443" y="17895"/>
                  </a:cubicBezTo>
                  <a:cubicBezTo>
                    <a:pt x="3842" y="18251"/>
                    <a:pt x="4664" y="18398"/>
                    <a:pt x="5720" y="18398"/>
                  </a:cubicBezTo>
                  <a:cubicBezTo>
                    <a:pt x="9566" y="18398"/>
                    <a:pt x="16517" y="16447"/>
                    <a:pt x="17461" y="15556"/>
                  </a:cubicBezTo>
                  <a:cubicBezTo>
                    <a:pt x="18815" y="14269"/>
                    <a:pt x="18998" y="10276"/>
                    <a:pt x="16609" y="9959"/>
                  </a:cubicBezTo>
                  <a:cubicBezTo>
                    <a:pt x="16320" y="9923"/>
                    <a:pt x="15976" y="9907"/>
                    <a:pt x="15594" y="9907"/>
                  </a:cubicBezTo>
                  <a:cubicBezTo>
                    <a:pt x="12789" y="9907"/>
                    <a:pt x="7937" y="10761"/>
                    <a:pt x="7937" y="10761"/>
                  </a:cubicBezTo>
                  <a:lnTo>
                    <a:pt x="5114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8"/>
            <p:cNvSpPr/>
            <p:nvPr/>
          </p:nvSpPr>
          <p:spPr>
            <a:xfrm>
              <a:off x="3620477" y="1796303"/>
              <a:ext cx="941469" cy="1082841"/>
            </a:xfrm>
            <a:custGeom>
              <a:avLst/>
              <a:gdLst/>
              <a:ahLst/>
              <a:cxnLst/>
              <a:rect l="l" t="t" r="r" b="b"/>
              <a:pathLst>
                <a:path w="29375" h="33786" extrusionOk="0">
                  <a:moveTo>
                    <a:pt x="12581" y="1"/>
                  </a:moveTo>
                  <a:cubicBezTo>
                    <a:pt x="11538" y="1"/>
                    <a:pt x="9125" y="364"/>
                    <a:pt x="8422" y="904"/>
                  </a:cubicBezTo>
                  <a:cubicBezTo>
                    <a:pt x="7353" y="1706"/>
                    <a:pt x="586" y="22959"/>
                    <a:pt x="1" y="33786"/>
                  </a:cubicBezTo>
                  <a:lnTo>
                    <a:pt x="23543" y="33786"/>
                  </a:lnTo>
                  <a:lnTo>
                    <a:pt x="20903" y="24897"/>
                  </a:lnTo>
                  <a:cubicBezTo>
                    <a:pt x="20903" y="24897"/>
                    <a:pt x="29375" y="8773"/>
                    <a:pt x="28606" y="6451"/>
                  </a:cubicBezTo>
                  <a:cubicBezTo>
                    <a:pt x="27720" y="3727"/>
                    <a:pt x="25097" y="3059"/>
                    <a:pt x="22825" y="2140"/>
                  </a:cubicBezTo>
                  <a:cubicBezTo>
                    <a:pt x="22507" y="2023"/>
                    <a:pt x="22190" y="1889"/>
                    <a:pt x="21889" y="1739"/>
                  </a:cubicBezTo>
                  <a:cubicBezTo>
                    <a:pt x="19299" y="1171"/>
                    <a:pt x="13919" y="118"/>
                    <a:pt x="13752" y="68"/>
                  </a:cubicBezTo>
                  <a:cubicBezTo>
                    <a:pt x="13752" y="68"/>
                    <a:pt x="13284" y="18"/>
                    <a:pt x="12649" y="1"/>
                  </a:cubicBezTo>
                  <a:cubicBezTo>
                    <a:pt x="12627" y="1"/>
                    <a:pt x="12605" y="1"/>
                    <a:pt x="12581" y="1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8"/>
            <p:cNvSpPr/>
            <p:nvPr/>
          </p:nvSpPr>
          <p:spPr>
            <a:xfrm>
              <a:off x="4056389" y="2607616"/>
              <a:ext cx="178358" cy="198357"/>
            </a:xfrm>
            <a:custGeom>
              <a:avLst/>
              <a:gdLst/>
              <a:ahLst/>
              <a:cxnLst/>
              <a:rect l="l" t="t" r="r" b="b"/>
              <a:pathLst>
                <a:path w="5565" h="6189" extrusionOk="0">
                  <a:moveTo>
                    <a:pt x="5314" y="1"/>
                  </a:moveTo>
                  <a:lnTo>
                    <a:pt x="1" y="68"/>
                  </a:lnTo>
                  <a:lnTo>
                    <a:pt x="168" y="4412"/>
                  </a:lnTo>
                  <a:cubicBezTo>
                    <a:pt x="168" y="4412"/>
                    <a:pt x="335" y="5665"/>
                    <a:pt x="2039" y="6083"/>
                  </a:cubicBezTo>
                  <a:cubicBezTo>
                    <a:pt x="2336" y="6155"/>
                    <a:pt x="2628" y="6188"/>
                    <a:pt x="2908" y="6188"/>
                  </a:cubicBezTo>
                  <a:cubicBezTo>
                    <a:pt x="4236" y="6188"/>
                    <a:pt x="5304" y="5453"/>
                    <a:pt x="5414" y="4763"/>
                  </a:cubicBezTo>
                  <a:cubicBezTo>
                    <a:pt x="5565" y="3844"/>
                    <a:pt x="5331" y="84"/>
                    <a:pt x="5314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8"/>
            <p:cNvSpPr/>
            <p:nvPr/>
          </p:nvSpPr>
          <p:spPr>
            <a:xfrm>
              <a:off x="3707237" y="2609764"/>
              <a:ext cx="178358" cy="198325"/>
            </a:xfrm>
            <a:custGeom>
              <a:avLst/>
              <a:gdLst/>
              <a:ahLst/>
              <a:cxnLst/>
              <a:rect l="l" t="t" r="r" b="b"/>
              <a:pathLst>
                <a:path w="5565" h="6188" extrusionOk="0">
                  <a:moveTo>
                    <a:pt x="5314" y="1"/>
                  </a:moveTo>
                  <a:lnTo>
                    <a:pt x="1" y="67"/>
                  </a:lnTo>
                  <a:lnTo>
                    <a:pt x="151" y="4395"/>
                  </a:lnTo>
                  <a:cubicBezTo>
                    <a:pt x="151" y="4395"/>
                    <a:pt x="318" y="5665"/>
                    <a:pt x="2022" y="6082"/>
                  </a:cubicBezTo>
                  <a:cubicBezTo>
                    <a:pt x="2319" y="6155"/>
                    <a:pt x="2612" y="6188"/>
                    <a:pt x="2893" y="6188"/>
                  </a:cubicBezTo>
                  <a:cubicBezTo>
                    <a:pt x="4225" y="6188"/>
                    <a:pt x="5304" y="5452"/>
                    <a:pt x="5414" y="4763"/>
                  </a:cubicBezTo>
                  <a:cubicBezTo>
                    <a:pt x="5565" y="3844"/>
                    <a:pt x="5331" y="84"/>
                    <a:pt x="5314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8"/>
            <p:cNvSpPr/>
            <p:nvPr/>
          </p:nvSpPr>
          <p:spPr>
            <a:xfrm>
              <a:off x="4025878" y="1796335"/>
              <a:ext cx="326141" cy="244061"/>
            </a:xfrm>
            <a:custGeom>
              <a:avLst/>
              <a:gdLst/>
              <a:ahLst/>
              <a:cxnLst/>
              <a:rect l="l" t="t" r="r" b="b"/>
              <a:pathLst>
                <a:path w="10176" h="7615" extrusionOk="0">
                  <a:moveTo>
                    <a:pt x="0" y="0"/>
                  </a:moveTo>
                  <a:cubicBezTo>
                    <a:pt x="101" y="2273"/>
                    <a:pt x="418" y="6784"/>
                    <a:pt x="1571" y="7603"/>
                  </a:cubicBezTo>
                  <a:cubicBezTo>
                    <a:pt x="1644" y="7611"/>
                    <a:pt x="1720" y="7615"/>
                    <a:pt x="1798" y="7615"/>
                  </a:cubicBezTo>
                  <a:cubicBezTo>
                    <a:pt x="3972" y="7615"/>
                    <a:pt x="8257" y="4558"/>
                    <a:pt x="10176" y="2139"/>
                  </a:cubicBezTo>
                  <a:cubicBezTo>
                    <a:pt x="9858" y="2022"/>
                    <a:pt x="9541" y="1872"/>
                    <a:pt x="9240" y="1738"/>
                  </a:cubicBezTo>
                  <a:cubicBezTo>
                    <a:pt x="6650" y="1153"/>
                    <a:pt x="1270" y="117"/>
                    <a:pt x="1103" y="67"/>
                  </a:cubicBezTo>
                  <a:cubicBezTo>
                    <a:pt x="1103" y="67"/>
                    <a:pt x="635" y="17"/>
                    <a:pt x="0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8"/>
            <p:cNvSpPr/>
            <p:nvPr/>
          </p:nvSpPr>
          <p:spPr>
            <a:xfrm>
              <a:off x="3683744" y="1320745"/>
              <a:ext cx="101182" cy="154834"/>
            </a:xfrm>
            <a:custGeom>
              <a:avLst/>
              <a:gdLst/>
              <a:ahLst/>
              <a:cxnLst/>
              <a:rect l="l" t="t" r="r" b="b"/>
              <a:pathLst>
                <a:path w="3157" h="4831" extrusionOk="0">
                  <a:moveTo>
                    <a:pt x="277" y="1"/>
                  </a:moveTo>
                  <a:cubicBezTo>
                    <a:pt x="61" y="1"/>
                    <a:pt x="0" y="462"/>
                    <a:pt x="49" y="704"/>
                  </a:cubicBezTo>
                  <a:cubicBezTo>
                    <a:pt x="115" y="971"/>
                    <a:pt x="299" y="1322"/>
                    <a:pt x="516" y="1406"/>
                  </a:cubicBezTo>
                  <a:cubicBezTo>
                    <a:pt x="884" y="1489"/>
                    <a:pt x="1252" y="1556"/>
                    <a:pt x="1636" y="1606"/>
                  </a:cubicBezTo>
                  <a:lnTo>
                    <a:pt x="2806" y="4831"/>
                  </a:lnTo>
                  <a:cubicBezTo>
                    <a:pt x="2806" y="4831"/>
                    <a:pt x="3156" y="2993"/>
                    <a:pt x="2789" y="1589"/>
                  </a:cubicBezTo>
                  <a:cubicBezTo>
                    <a:pt x="2537" y="630"/>
                    <a:pt x="2364" y="436"/>
                    <a:pt x="2157" y="436"/>
                  </a:cubicBezTo>
                  <a:cubicBezTo>
                    <a:pt x="2061" y="436"/>
                    <a:pt x="1958" y="477"/>
                    <a:pt x="1836" y="503"/>
                  </a:cubicBezTo>
                  <a:cubicBezTo>
                    <a:pt x="1519" y="570"/>
                    <a:pt x="1218" y="620"/>
                    <a:pt x="901" y="654"/>
                  </a:cubicBezTo>
                  <a:cubicBezTo>
                    <a:pt x="901" y="654"/>
                    <a:pt x="533" y="52"/>
                    <a:pt x="299" y="2"/>
                  </a:cubicBezTo>
                  <a:cubicBezTo>
                    <a:pt x="292" y="1"/>
                    <a:pt x="284" y="1"/>
                    <a:pt x="277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8"/>
            <p:cNvSpPr/>
            <p:nvPr/>
          </p:nvSpPr>
          <p:spPr>
            <a:xfrm>
              <a:off x="3344174" y="1128028"/>
              <a:ext cx="442354" cy="624430"/>
            </a:xfrm>
            <a:custGeom>
              <a:avLst/>
              <a:gdLst/>
              <a:ahLst/>
              <a:cxnLst/>
              <a:rect l="l" t="t" r="r" b="b"/>
              <a:pathLst>
                <a:path w="13802" h="19483" extrusionOk="0">
                  <a:moveTo>
                    <a:pt x="3392" y="0"/>
                  </a:moveTo>
                  <a:lnTo>
                    <a:pt x="0" y="16542"/>
                  </a:lnTo>
                  <a:lnTo>
                    <a:pt x="10226" y="19482"/>
                  </a:lnTo>
                  <a:lnTo>
                    <a:pt x="13802" y="2790"/>
                  </a:lnTo>
                  <a:lnTo>
                    <a:pt x="3392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8"/>
            <p:cNvSpPr/>
            <p:nvPr/>
          </p:nvSpPr>
          <p:spPr>
            <a:xfrm>
              <a:off x="3617272" y="1343949"/>
              <a:ext cx="166596" cy="168198"/>
            </a:xfrm>
            <a:custGeom>
              <a:avLst/>
              <a:gdLst/>
              <a:ahLst/>
              <a:cxnLst/>
              <a:rect l="l" t="t" r="r" b="b"/>
              <a:pathLst>
                <a:path w="5198" h="5248" extrusionOk="0">
                  <a:moveTo>
                    <a:pt x="1065" y="0"/>
                  </a:moveTo>
                  <a:cubicBezTo>
                    <a:pt x="621" y="0"/>
                    <a:pt x="148" y="35"/>
                    <a:pt x="84" y="130"/>
                  </a:cubicBezTo>
                  <a:cubicBezTo>
                    <a:pt x="34" y="214"/>
                    <a:pt x="17" y="297"/>
                    <a:pt x="17" y="398"/>
                  </a:cubicBezTo>
                  <a:cubicBezTo>
                    <a:pt x="1" y="498"/>
                    <a:pt x="34" y="598"/>
                    <a:pt x="101" y="665"/>
                  </a:cubicBezTo>
                  <a:lnTo>
                    <a:pt x="652" y="799"/>
                  </a:lnTo>
                  <a:cubicBezTo>
                    <a:pt x="652" y="799"/>
                    <a:pt x="485" y="1250"/>
                    <a:pt x="569" y="1317"/>
                  </a:cubicBezTo>
                  <a:cubicBezTo>
                    <a:pt x="769" y="1417"/>
                    <a:pt x="953" y="1484"/>
                    <a:pt x="1154" y="1551"/>
                  </a:cubicBezTo>
                  <a:cubicBezTo>
                    <a:pt x="1137" y="1651"/>
                    <a:pt x="1120" y="1734"/>
                    <a:pt x="1103" y="1835"/>
                  </a:cubicBezTo>
                  <a:cubicBezTo>
                    <a:pt x="1087" y="1935"/>
                    <a:pt x="1087" y="2052"/>
                    <a:pt x="1137" y="2152"/>
                  </a:cubicBezTo>
                  <a:cubicBezTo>
                    <a:pt x="1187" y="2236"/>
                    <a:pt x="1254" y="2302"/>
                    <a:pt x="1337" y="2336"/>
                  </a:cubicBezTo>
                  <a:cubicBezTo>
                    <a:pt x="1237" y="2386"/>
                    <a:pt x="1137" y="2419"/>
                    <a:pt x="1037" y="2469"/>
                  </a:cubicBezTo>
                  <a:cubicBezTo>
                    <a:pt x="986" y="2503"/>
                    <a:pt x="970" y="2520"/>
                    <a:pt x="936" y="2553"/>
                  </a:cubicBezTo>
                  <a:cubicBezTo>
                    <a:pt x="886" y="2737"/>
                    <a:pt x="953" y="2937"/>
                    <a:pt x="1087" y="3054"/>
                  </a:cubicBezTo>
                  <a:cubicBezTo>
                    <a:pt x="1254" y="3155"/>
                    <a:pt x="2240" y="3522"/>
                    <a:pt x="2240" y="3522"/>
                  </a:cubicBezTo>
                  <a:cubicBezTo>
                    <a:pt x="2240" y="3522"/>
                    <a:pt x="3268" y="5247"/>
                    <a:pt x="4294" y="5247"/>
                  </a:cubicBezTo>
                  <a:cubicBezTo>
                    <a:pt x="4322" y="5247"/>
                    <a:pt x="4350" y="5246"/>
                    <a:pt x="4378" y="5243"/>
                  </a:cubicBezTo>
                  <a:cubicBezTo>
                    <a:pt x="5063" y="5176"/>
                    <a:pt x="5197" y="2269"/>
                    <a:pt x="4412" y="1400"/>
                  </a:cubicBezTo>
                  <a:cubicBezTo>
                    <a:pt x="3727" y="632"/>
                    <a:pt x="2139" y="80"/>
                    <a:pt x="1722" y="30"/>
                  </a:cubicBezTo>
                  <a:cubicBezTo>
                    <a:pt x="1569" y="12"/>
                    <a:pt x="1322" y="0"/>
                    <a:pt x="1065" y="0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8"/>
            <p:cNvSpPr/>
            <p:nvPr/>
          </p:nvSpPr>
          <p:spPr>
            <a:xfrm>
              <a:off x="3617272" y="1356673"/>
              <a:ext cx="81439" cy="27883"/>
            </a:xfrm>
            <a:custGeom>
              <a:avLst/>
              <a:gdLst/>
              <a:ahLst/>
              <a:cxnLst/>
              <a:rect l="l" t="t" r="r" b="b"/>
              <a:pathLst>
                <a:path w="2541" h="870" extrusionOk="0">
                  <a:moveTo>
                    <a:pt x="17" y="1"/>
                  </a:moveTo>
                  <a:cubicBezTo>
                    <a:pt x="1" y="101"/>
                    <a:pt x="34" y="201"/>
                    <a:pt x="101" y="268"/>
                  </a:cubicBezTo>
                  <a:lnTo>
                    <a:pt x="652" y="402"/>
                  </a:lnTo>
                  <a:cubicBezTo>
                    <a:pt x="652" y="402"/>
                    <a:pt x="2273" y="786"/>
                    <a:pt x="2540" y="869"/>
                  </a:cubicBezTo>
                  <a:cubicBezTo>
                    <a:pt x="2323" y="585"/>
                    <a:pt x="2006" y="385"/>
                    <a:pt x="1655" y="285"/>
                  </a:cubicBezTo>
                  <a:cubicBezTo>
                    <a:pt x="1103" y="151"/>
                    <a:pt x="569" y="67"/>
                    <a:pt x="17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8"/>
            <p:cNvSpPr/>
            <p:nvPr/>
          </p:nvSpPr>
          <p:spPr>
            <a:xfrm>
              <a:off x="3652623" y="1393626"/>
              <a:ext cx="48748" cy="17179"/>
            </a:xfrm>
            <a:custGeom>
              <a:avLst/>
              <a:gdLst/>
              <a:ahLst/>
              <a:cxnLst/>
              <a:rect l="l" t="t" r="r" b="b"/>
              <a:pathLst>
                <a:path w="1521" h="536" extrusionOk="0">
                  <a:moveTo>
                    <a:pt x="51" y="1"/>
                  </a:moveTo>
                  <a:cubicBezTo>
                    <a:pt x="34" y="101"/>
                    <a:pt x="17" y="184"/>
                    <a:pt x="0" y="285"/>
                  </a:cubicBezTo>
                  <a:cubicBezTo>
                    <a:pt x="502" y="418"/>
                    <a:pt x="1003" y="502"/>
                    <a:pt x="1521" y="535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8"/>
            <p:cNvSpPr/>
            <p:nvPr/>
          </p:nvSpPr>
          <p:spPr>
            <a:xfrm>
              <a:off x="3650476" y="1418786"/>
              <a:ext cx="39678" cy="11826"/>
            </a:xfrm>
            <a:custGeom>
              <a:avLst/>
              <a:gdLst/>
              <a:ahLst/>
              <a:cxnLst/>
              <a:rect l="l" t="t" r="r" b="b"/>
              <a:pathLst>
                <a:path w="1238" h="369" extrusionOk="0">
                  <a:moveTo>
                    <a:pt x="301" y="1"/>
                  </a:moveTo>
                  <a:cubicBezTo>
                    <a:pt x="201" y="34"/>
                    <a:pt x="101" y="84"/>
                    <a:pt x="1" y="134"/>
                  </a:cubicBezTo>
                  <a:cubicBezTo>
                    <a:pt x="402" y="251"/>
                    <a:pt x="819" y="318"/>
                    <a:pt x="1237" y="368"/>
                  </a:cubicBezTo>
                  <a:cubicBezTo>
                    <a:pt x="936" y="218"/>
                    <a:pt x="619" y="101"/>
                    <a:pt x="301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8"/>
            <p:cNvSpPr/>
            <p:nvPr/>
          </p:nvSpPr>
          <p:spPr>
            <a:xfrm>
              <a:off x="3398243" y="1300393"/>
              <a:ext cx="84644" cy="37242"/>
            </a:xfrm>
            <a:custGeom>
              <a:avLst/>
              <a:gdLst/>
              <a:ahLst/>
              <a:cxnLst/>
              <a:rect l="l" t="t" r="r" b="b"/>
              <a:pathLst>
                <a:path w="2641" h="1162" extrusionOk="0">
                  <a:moveTo>
                    <a:pt x="1434" y="1"/>
                  </a:moveTo>
                  <a:cubicBezTo>
                    <a:pt x="1407" y="1"/>
                    <a:pt x="1380" y="1"/>
                    <a:pt x="1354" y="2"/>
                  </a:cubicBezTo>
                  <a:cubicBezTo>
                    <a:pt x="920" y="19"/>
                    <a:pt x="168" y="336"/>
                    <a:pt x="84" y="487"/>
                  </a:cubicBezTo>
                  <a:cubicBezTo>
                    <a:pt x="18" y="704"/>
                    <a:pt x="1" y="938"/>
                    <a:pt x="18" y="1155"/>
                  </a:cubicBezTo>
                  <a:cubicBezTo>
                    <a:pt x="35" y="1160"/>
                    <a:pt x="55" y="1162"/>
                    <a:pt x="78" y="1162"/>
                  </a:cubicBezTo>
                  <a:cubicBezTo>
                    <a:pt x="382" y="1162"/>
                    <a:pt x="1120" y="771"/>
                    <a:pt x="1120" y="771"/>
                  </a:cubicBezTo>
                  <a:cubicBezTo>
                    <a:pt x="1212" y="775"/>
                    <a:pt x="1304" y="777"/>
                    <a:pt x="1396" y="777"/>
                  </a:cubicBezTo>
                  <a:cubicBezTo>
                    <a:pt x="1672" y="777"/>
                    <a:pt x="1947" y="758"/>
                    <a:pt x="2223" y="721"/>
                  </a:cubicBezTo>
                  <a:cubicBezTo>
                    <a:pt x="2424" y="654"/>
                    <a:pt x="2641" y="437"/>
                    <a:pt x="2607" y="270"/>
                  </a:cubicBezTo>
                  <a:cubicBezTo>
                    <a:pt x="2560" y="128"/>
                    <a:pt x="1889" y="1"/>
                    <a:pt x="1434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8"/>
            <p:cNvSpPr/>
            <p:nvPr/>
          </p:nvSpPr>
          <p:spPr>
            <a:xfrm>
              <a:off x="3380583" y="1333340"/>
              <a:ext cx="108201" cy="88170"/>
            </a:xfrm>
            <a:custGeom>
              <a:avLst/>
              <a:gdLst/>
              <a:ahLst/>
              <a:cxnLst/>
              <a:rect l="l" t="t" r="r" b="b"/>
              <a:pathLst>
                <a:path w="3376" h="2751" extrusionOk="0">
                  <a:moveTo>
                    <a:pt x="706" y="1"/>
                  </a:moveTo>
                  <a:cubicBezTo>
                    <a:pt x="489" y="1"/>
                    <a:pt x="324" y="21"/>
                    <a:pt x="301" y="77"/>
                  </a:cubicBezTo>
                  <a:cubicBezTo>
                    <a:pt x="268" y="278"/>
                    <a:pt x="234" y="461"/>
                    <a:pt x="251" y="662"/>
                  </a:cubicBezTo>
                  <a:cubicBezTo>
                    <a:pt x="151" y="829"/>
                    <a:pt x="67" y="996"/>
                    <a:pt x="0" y="1163"/>
                  </a:cubicBezTo>
                  <a:cubicBezTo>
                    <a:pt x="17" y="1280"/>
                    <a:pt x="67" y="1380"/>
                    <a:pt x="117" y="1481"/>
                  </a:cubicBezTo>
                  <a:cubicBezTo>
                    <a:pt x="67" y="1614"/>
                    <a:pt x="34" y="1748"/>
                    <a:pt x="17" y="1898"/>
                  </a:cubicBezTo>
                  <a:cubicBezTo>
                    <a:pt x="17" y="2216"/>
                    <a:pt x="1354" y="2750"/>
                    <a:pt x="1721" y="2750"/>
                  </a:cubicBezTo>
                  <a:cubicBezTo>
                    <a:pt x="1872" y="2750"/>
                    <a:pt x="2005" y="2650"/>
                    <a:pt x="2039" y="2500"/>
                  </a:cubicBezTo>
                  <a:cubicBezTo>
                    <a:pt x="2056" y="2466"/>
                    <a:pt x="2072" y="2433"/>
                    <a:pt x="2072" y="2399"/>
                  </a:cubicBezTo>
                  <a:cubicBezTo>
                    <a:pt x="2089" y="2333"/>
                    <a:pt x="2106" y="2249"/>
                    <a:pt x="2106" y="2182"/>
                  </a:cubicBezTo>
                  <a:cubicBezTo>
                    <a:pt x="2116" y="2182"/>
                    <a:pt x="2312" y="2237"/>
                    <a:pt x="2486" y="2237"/>
                  </a:cubicBezTo>
                  <a:cubicBezTo>
                    <a:pt x="2584" y="2237"/>
                    <a:pt x="2676" y="2220"/>
                    <a:pt x="2724" y="2166"/>
                  </a:cubicBezTo>
                  <a:cubicBezTo>
                    <a:pt x="2858" y="2015"/>
                    <a:pt x="2908" y="1547"/>
                    <a:pt x="2908" y="1547"/>
                  </a:cubicBezTo>
                  <a:cubicBezTo>
                    <a:pt x="2933" y="1553"/>
                    <a:pt x="2959" y="1556"/>
                    <a:pt x="2985" y="1556"/>
                  </a:cubicBezTo>
                  <a:cubicBezTo>
                    <a:pt x="3111" y="1556"/>
                    <a:pt x="3234" y="1489"/>
                    <a:pt x="3275" y="1364"/>
                  </a:cubicBezTo>
                  <a:cubicBezTo>
                    <a:pt x="3292" y="1347"/>
                    <a:pt x="3292" y="1330"/>
                    <a:pt x="3309" y="1313"/>
                  </a:cubicBezTo>
                  <a:cubicBezTo>
                    <a:pt x="3376" y="1146"/>
                    <a:pt x="3359" y="963"/>
                    <a:pt x="3275" y="795"/>
                  </a:cubicBezTo>
                  <a:cubicBezTo>
                    <a:pt x="3209" y="729"/>
                    <a:pt x="2072" y="194"/>
                    <a:pt x="1905" y="127"/>
                  </a:cubicBezTo>
                  <a:cubicBezTo>
                    <a:pt x="1783" y="83"/>
                    <a:pt x="1140" y="1"/>
                    <a:pt x="706" y="1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8"/>
            <p:cNvSpPr/>
            <p:nvPr/>
          </p:nvSpPr>
          <p:spPr>
            <a:xfrm>
              <a:off x="3404140" y="1356673"/>
              <a:ext cx="82497" cy="26537"/>
            </a:xfrm>
            <a:custGeom>
              <a:avLst/>
              <a:gdLst/>
              <a:ahLst/>
              <a:cxnLst/>
              <a:rect l="l" t="t" r="r" b="b"/>
              <a:pathLst>
                <a:path w="2574" h="828" extrusionOk="0">
                  <a:moveTo>
                    <a:pt x="1170" y="1"/>
                  </a:moveTo>
                  <a:cubicBezTo>
                    <a:pt x="786" y="1"/>
                    <a:pt x="385" y="34"/>
                    <a:pt x="1" y="101"/>
                  </a:cubicBezTo>
                  <a:cubicBezTo>
                    <a:pt x="1" y="101"/>
                    <a:pt x="920" y="184"/>
                    <a:pt x="1103" y="235"/>
                  </a:cubicBezTo>
                  <a:cubicBezTo>
                    <a:pt x="1471" y="418"/>
                    <a:pt x="1822" y="602"/>
                    <a:pt x="2173" y="819"/>
                  </a:cubicBezTo>
                  <a:cubicBezTo>
                    <a:pt x="2198" y="825"/>
                    <a:pt x="2224" y="828"/>
                    <a:pt x="2250" y="828"/>
                  </a:cubicBezTo>
                  <a:cubicBezTo>
                    <a:pt x="2376" y="828"/>
                    <a:pt x="2499" y="761"/>
                    <a:pt x="2540" y="636"/>
                  </a:cubicBezTo>
                  <a:cubicBezTo>
                    <a:pt x="2557" y="619"/>
                    <a:pt x="2557" y="602"/>
                    <a:pt x="2574" y="585"/>
                  </a:cubicBezTo>
                  <a:cubicBezTo>
                    <a:pt x="2189" y="402"/>
                    <a:pt x="1454" y="51"/>
                    <a:pt x="1170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8"/>
            <p:cNvSpPr/>
            <p:nvPr/>
          </p:nvSpPr>
          <p:spPr>
            <a:xfrm>
              <a:off x="3411095" y="1387729"/>
              <a:ext cx="36986" cy="22531"/>
            </a:xfrm>
            <a:custGeom>
              <a:avLst/>
              <a:gdLst/>
              <a:ahLst/>
              <a:cxnLst/>
              <a:rect l="l" t="t" r="r" b="b"/>
              <a:pathLst>
                <a:path w="1154" h="703" extrusionOk="0">
                  <a:moveTo>
                    <a:pt x="1" y="1"/>
                  </a:moveTo>
                  <a:lnTo>
                    <a:pt x="1" y="1"/>
                  </a:lnTo>
                  <a:cubicBezTo>
                    <a:pt x="135" y="201"/>
                    <a:pt x="302" y="368"/>
                    <a:pt x="502" y="502"/>
                  </a:cubicBezTo>
                  <a:cubicBezTo>
                    <a:pt x="703" y="586"/>
                    <a:pt x="903" y="652"/>
                    <a:pt x="1120" y="702"/>
                  </a:cubicBezTo>
                  <a:cubicBezTo>
                    <a:pt x="1137" y="636"/>
                    <a:pt x="1154" y="552"/>
                    <a:pt x="1154" y="48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8"/>
            <p:cNvSpPr/>
            <p:nvPr/>
          </p:nvSpPr>
          <p:spPr>
            <a:xfrm>
              <a:off x="4036038" y="1407536"/>
              <a:ext cx="333673" cy="597124"/>
            </a:xfrm>
            <a:custGeom>
              <a:avLst/>
              <a:gdLst/>
              <a:ahLst/>
              <a:cxnLst/>
              <a:rect l="l" t="t" r="r" b="b"/>
              <a:pathLst>
                <a:path w="10411" h="18631" extrusionOk="0">
                  <a:moveTo>
                    <a:pt x="2390" y="1"/>
                  </a:moveTo>
                  <a:cubicBezTo>
                    <a:pt x="1956" y="285"/>
                    <a:pt x="1588" y="887"/>
                    <a:pt x="1287" y="2156"/>
                  </a:cubicBezTo>
                  <a:cubicBezTo>
                    <a:pt x="870" y="4479"/>
                    <a:pt x="151" y="3777"/>
                    <a:pt x="51" y="4328"/>
                  </a:cubicBezTo>
                  <a:cubicBezTo>
                    <a:pt x="1" y="4562"/>
                    <a:pt x="636" y="4763"/>
                    <a:pt x="485" y="5448"/>
                  </a:cubicBezTo>
                  <a:cubicBezTo>
                    <a:pt x="352" y="6183"/>
                    <a:pt x="218" y="7303"/>
                    <a:pt x="418" y="7570"/>
                  </a:cubicBezTo>
                  <a:cubicBezTo>
                    <a:pt x="736" y="7988"/>
                    <a:pt x="1521" y="8238"/>
                    <a:pt x="2591" y="8288"/>
                  </a:cubicBezTo>
                  <a:cubicBezTo>
                    <a:pt x="2691" y="8288"/>
                    <a:pt x="2808" y="8288"/>
                    <a:pt x="2908" y="8305"/>
                  </a:cubicBezTo>
                  <a:cubicBezTo>
                    <a:pt x="3660" y="8405"/>
                    <a:pt x="3359" y="10076"/>
                    <a:pt x="3326" y="10360"/>
                  </a:cubicBezTo>
                  <a:cubicBezTo>
                    <a:pt x="3226" y="10978"/>
                    <a:pt x="2891" y="11547"/>
                    <a:pt x="2373" y="11931"/>
                  </a:cubicBezTo>
                  <a:cubicBezTo>
                    <a:pt x="2039" y="12170"/>
                    <a:pt x="1373" y="12204"/>
                    <a:pt x="1019" y="12204"/>
                  </a:cubicBezTo>
                  <a:cubicBezTo>
                    <a:pt x="877" y="12204"/>
                    <a:pt x="786" y="12198"/>
                    <a:pt x="786" y="12198"/>
                  </a:cubicBezTo>
                  <a:lnTo>
                    <a:pt x="786" y="12198"/>
                  </a:lnTo>
                  <a:cubicBezTo>
                    <a:pt x="786" y="12198"/>
                    <a:pt x="753" y="18113"/>
                    <a:pt x="1839" y="18631"/>
                  </a:cubicBezTo>
                  <a:cubicBezTo>
                    <a:pt x="3510" y="18347"/>
                    <a:pt x="7703" y="15657"/>
                    <a:pt x="9140" y="13986"/>
                  </a:cubicBezTo>
                  <a:cubicBezTo>
                    <a:pt x="8071" y="13351"/>
                    <a:pt x="7703" y="12649"/>
                    <a:pt x="7570" y="11463"/>
                  </a:cubicBezTo>
                  <a:cubicBezTo>
                    <a:pt x="7436" y="10260"/>
                    <a:pt x="8038" y="6083"/>
                    <a:pt x="8038" y="6083"/>
                  </a:cubicBezTo>
                  <a:cubicBezTo>
                    <a:pt x="8038" y="6083"/>
                    <a:pt x="8181" y="6217"/>
                    <a:pt x="8504" y="6217"/>
                  </a:cubicBezTo>
                  <a:cubicBezTo>
                    <a:pt x="8608" y="6217"/>
                    <a:pt x="8731" y="6203"/>
                    <a:pt x="8873" y="6166"/>
                  </a:cubicBezTo>
                  <a:cubicBezTo>
                    <a:pt x="9441" y="5999"/>
                    <a:pt x="10410" y="3677"/>
                    <a:pt x="9608" y="3293"/>
                  </a:cubicBezTo>
                  <a:cubicBezTo>
                    <a:pt x="9445" y="3215"/>
                    <a:pt x="9286" y="3177"/>
                    <a:pt x="9133" y="3177"/>
                  </a:cubicBezTo>
                  <a:cubicBezTo>
                    <a:pt x="8596" y="3177"/>
                    <a:pt x="8123" y="3636"/>
                    <a:pt x="7720" y="4429"/>
                  </a:cubicBezTo>
                  <a:cubicBezTo>
                    <a:pt x="7085" y="3593"/>
                    <a:pt x="6901" y="3293"/>
                    <a:pt x="5949" y="2708"/>
                  </a:cubicBezTo>
                  <a:cubicBezTo>
                    <a:pt x="5164" y="2223"/>
                    <a:pt x="3760" y="1856"/>
                    <a:pt x="2975" y="1070"/>
                  </a:cubicBezTo>
                  <a:cubicBezTo>
                    <a:pt x="2674" y="770"/>
                    <a:pt x="2474" y="402"/>
                    <a:pt x="2390" y="1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8"/>
            <p:cNvSpPr/>
            <p:nvPr/>
          </p:nvSpPr>
          <p:spPr>
            <a:xfrm>
              <a:off x="4070331" y="1592977"/>
              <a:ext cx="63747" cy="25063"/>
            </a:xfrm>
            <a:custGeom>
              <a:avLst/>
              <a:gdLst/>
              <a:ahLst/>
              <a:cxnLst/>
              <a:rect l="l" t="t" r="r" b="b"/>
              <a:pathLst>
                <a:path w="1989" h="782" extrusionOk="0">
                  <a:moveTo>
                    <a:pt x="1059" y="0"/>
                  </a:moveTo>
                  <a:cubicBezTo>
                    <a:pt x="696" y="0"/>
                    <a:pt x="296" y="176"/>
                    <a:pt x="0" y="781"/>
                  </a:cubicBezTo>
                  <a:lnTo>
                    <a:pt x="1988" y="330"/>
                  </a:lnTo>
                  <a:cubicBezTo>
                    <a:pt x="1988" y="330"/>
                    <a:pt x="1558" y="0"/>
                    <a:pt x="1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8"/>
            <p:cNvSpPr/>
            <p:nvPr/>
          </p:nvSpPr>
          <p:spPr>
            <a:xfrm>
              <a:off x="4061229" y="1461540"/>
              <a:ext cx="225472" cy="99451"/>
            </a:xfrm>
            <a:custGeom>
              <a:avLst/>
              <a:gdLst/>
              <a:ahLst/>
              <a:cxnLst/>
              <a:rect l="l" t="t" r="r" b="b"/>
              <a:pathLst>
                <a:path w="7035" h="3103" extrusionOk="0">
                  <a:moveTo>
                    <a:pt x="2147" y="425"/>
                  </a:moveTo>
                  <a:cubicBezTo>
                    <a:pt x="2817" y="425"/>
                    <a:pt x="3408" y="1034"/>
                    <a:pt x="3242" y="1791"/>
                  </a:cubicBezTo>
                  <a:cubicBezTo>
                    <a:pt x="3126" y="2312"/>
                    <a:pt x="2659" y="2670"/>
                    <a:pt x="2146" y="2670"/>
                  </a:cubicBezTo>
                  <a:cubicBezTo>
                    <a:pt x="2066" y="2670"/>
                    <a:pt x="1986" y="2661"/>
                    <a:pt x="1905" y="2643"/>
                  </a:cubicBezTo>
                  <a:cubicBezTo>
                    <a:pt x="936" y="2426"/>
                    <a:pt x="702" y="1140"/>
                    <a:pt x="1537" y="605"/>
                  </a:cubicBezTo>
                  <a:cubicBezTo>
                    <a:pt x="1735" y="481"/>
                    <a:pt x="1945" y="425"/>
                    <a:pt x="2147" y="425"/>
                  </a:cubicBezTo>
                  <a:close/>
                  <a:moveTo>
                    <a:pt x="2133" y="1"/>
                  </a:moveTo>
                  <a:cubicBezTo>
                    <a:pt x="1577" y="1"/>
                    <a:pt x="1018" y="288"/>
                    <a:pt x="735" y="922"/>
                  </a:cubicBezTo>
                  <a:cubicBezTo>
                    <a:pt x="708" y="978"/>
                    <a:pt x="657" y="1010"/>
                    <a:pt x="602" y="1010"/>
                  </a:cubicBezTo>
                  <a:cubicBezTo>
                    <a:pt x="591" y="1010"/>
                    <a:pt x="580" y="1009"/>
                    <a:pt x="568" y="1006"/>
                  </a:cubicBezTo>
                  <a:lnTo>
                    <a:pt x="234" y="922"/>
                  </a:lnTo>
                  <a:cubicBezTo>
                    <a:pt x="221" y="920"/>
                    <a:pt x="209" y="919"/>
                    <a:pt x="197" y="919"/>
                  </a:cubicBezTo>
                  <a:cubicBezTo>
                    <a:pt x="113" y="919"/>
                    <a:pt x="46" y="969"/>
                    <a:pt x="17" y="1056"/>
                  </a:cubicBezTo>
                  <a:cubicBezTo>
                    <a:pt x="0" y="1140"/>
                    <a:pt x="50" y="1223"/>
                    <a:pt x="150" y="1257"/>
                  </a:cubicBezTo>
                  <a:lnTo>
                    <a:pt x="485" y="1323"/>
                  </a:lnTo>
                  <a:cubicBezTo>
                    <a:pt x="551" y="1340"/>
                    <a:pt x="602" y="1407"/>
                    <a:pt x="602" y="1491"/>
                  </a:cubicBezTo>
                  <a:cubicBezTo>
                    <a:pt x="562" y="2501"/>
                    <a:pt x="1370" y="3102"/>
                    <a:pt x="2175" y="3102"/>
                  </a:cubicBezTo>
                  <a:cubicBezTo>
                    <a:pt x="2741" y="3102"/>
                    <a:pt x="3307" y="2805"/>
                    <a:pt x="3576" y="2142"/>
                  </a:cubicBezTo>
                  <a:cubicBezTo>
                    <a:pt x="3609" y="2075"/>
                    <a:pt x="3676" y="2042"/>
                    <a:pt x="3759" y="2042"/>
                  </a:cubicBezTo>
                  <a:lnTo>
                    <a:pt x="6817" y="2727"/>
                  </a:lnTo>
                  <a:cubicBezTo>
                    <a:pt x="6830" y="2729"/>
                    <a:pt x="6842" y="2730"/>
                    <a:pt x="6854" y="2730"/>
                  </a:cubicBezTo>
                  <a:cubicBezTo>
                    <a:pt x="6938" y="2730"/>
                    <a:pt x="7003" y="2681"/>
                    <a:pt x="7018" y="2593"/>
                  </a:cubicBezTo>
                  <a:cubicBezTo>
                    <a:pt x="7034" y="2510"/>
                    <a:pt x="6984" y="2426"/>
                    <a:pt x="6884" y="2410"/>
                  </a:cubicBezTo>
                  <a:lnTo>
                    <a:pt x="3810" y="1724"/>
                  </a:lnTo>
                  <a:cubicBezTo>
                    <a:pt x="3743" y="1708"/>
                    <a:pt x="3693" y="1641"/>
                    <a:pt x="3693" y="1574"/>
                  </a:cubicBezTo>
                  <a:cubicBezTo>
                    <a:pt x="3712" y="583"/>
                    <a:pt x="2925" y="1"/>
                    <a:pt x="213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8"/>
            <p:cNvSpPr/>
            <p:nvPr/>
          </p:nvSpPr>
          <p:spPr>
            <a:xfrm>
              <a:off x="4060139" y="1576247"/>
              <a:ext cx="268867" cy="428412"/>
            </a:xfrm>
            <a:custGeom>
              <a:avLst/>
              <a:gdLst/>
              <a:ahLst/>
              <a:cxnLst/>
              <a:rect l="l" t="t" r="r" b="b"/>
              <a:pathLst>
                <a:path w="8389" h="13367" extrusionOk="0">
                  <a:moveTo>
                    <a:pt x="6935" y="0"/>
                  </a:moveTo>
                  <a:lnTo>
                    <a:pt x="6935" y="0"/>
                  </a:lnTo>
                  <a:cubicBezTo>
                    <a:pt x="6784" y="334"/>
                    <a:pt x="6651" y="552"/>
                    <a:pt x="6584" y="719"/>
                  </a:cubicBezTo>
                  <a:cubicBezTo>
                    <a:pt x="5378" y="2790"/>
                    <a:pt x="3328" y="3045"/>
                    <a:pt x="2366" y="3045"/>
                  </a:cubicBezTo>
                  <a:cubicBezTo>
                    <a:pt x="2289" y="3045"/>
                    <a:pt x="2218" y="3044"/>
                    <a:pt x="2156" y="3041"/>
                  </a:cubicBezTo>
                  <a:lnTo>
                    <a:pt x="2156" y="3041"/>
                  </a:lnTo>
                  <a:cubicBezTo>
                    <a:pt x="2908" y="3141"/>
                    <a:pt x="2607" y="4812"/>
                    <a:pt x="2574" y="5096"/>
                  </a:cubicBezTo>
                  <a:cubicBezTo>
                    <a:pt x="2474" y="5714"/>
                    <a:pt x="2139" y="6283"/>
                    <a:pt x="1621" y="6667"/>
                  </a:cubicBezTo>
                  <a:cubicBezTo>
                    <a:pt x="1287" y="6906"/>
                    <a:pt x="621" y="6940"/>
                    <a:pt x="267" y="6940"/>
                  </a:cubicBezTo>
                  <a:cubicBezTo>
                    <a:pt x="125" y="6940"/>
                    <a:pt x="34" y="6934"/>
                    <a:pt x="34" y="6934"/>
                  </a:cubicBezTo>
                  <a:lnTo>
                    <a:pt x="34" y="6934"/>
                  </a:lnTo>
                  <a:cubicBezTo>
                    <a:pt x="34" y="6934"/>
                    <a:pt x="1" y="12849"/>
                    <a:pt x="1087" y="13367"/>
                  </a:cubicBezTo>
                  <a:cubicBezTo>
                    <a:pt x="2758" y="13083"/>
                    <a:pt x="6951" y="10393"/>
                    <a:pt x="8388" y="8722"/>
                  </a:cubicBezTo>
                  <a:cubicBezTo>
                    <a:pt x="7319" y="8087"/>
                    <a:pt x="6951" y="7385"/>
                    <a:pt x="6818" y="6199"/>
                  </a:cubicBezTo>
                  <a:cubicBezTo>
                    <a:pt x="6684" y="4996"/>
                    <a:pt x="7286" y="819"/>
                    <a:pt x="7286" y="819"/>
                  </a:cubicBezTo>
                  <a:cubicBezTo>
                    <a:pt x="7286" y="819"/>
                    <a:pt x="6901" y="635"/>
                    <a:pt x="6935" y="0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8"/>
            <p:cNvSpPr/>
            <p:nvPr/>
          </p:nvSpPr>
          <p:spPr>
            <a:xfrm>
              <a:off x="4289874" y="1526890"/>
              <a:ext cx="49838" cy="58812"/>
            </a:xfrm>
            <a:custGeom>
              <a:avLst/>
              <a:gdLst/>
              <a:ahLst/>
              <a:cxnLst/>
              <a:rect l="l" t="t" r="r" b="b"/>
              <a:pathLst>
                <a:path w="1555" h="1835" extrusionOk="0">
                  <a:moveTo>
                    <a:pt x="1230" y="1"/>
                  </a:moveTo>
                  <a:cubicBezTo>
                    <a:pt x="1154" y="1"/>
                    <a:pt x="1062" y="20"/>
                    <a:pt x="953" y="70"/>
                  </a:cubicBezTo>
                  <a:cubicBezTo>
                    <a:pt x="368" y="320"/>
                    <a:pt x="1" y="1707"/>
                    <a:pt x="519" y="1824"/>
                  </a:cubicBezTo>
                  <a:cubicBezTo>
                    <a:pt x="551" y="1832"/>
                    <a:pt x="582" y="1835"/>
                    <a:pt x="612" y="1835"/>
                  </a:cubicBezTo>
                  <a:cubicBezTo>
                    <a:pt x="1062" y="1835"/>
                    <a:pt x="1233" y="1062"/>
                    <a:pt x="920" y="905"/>
                  </a:cubicBezTo>
                  <a:cubicBezTo>
                    <a:pt x="853" y="872"/>
                    <a:pt x="769" y="838"/>
                    <a:pt x="686" y="805"/>
                  </a:cubicBezTo>
                  <a:cubicBezTo>
                    <a:pt x="686" y="805"/>
                    <a:pt x="908" y="151"/>
                    <a:pt x="1404" y="151"/>
                  </a:cubicBezTo>
                  <a:cubicBezTo>
                    <a:pt x="1452" y="151"/>
                    <a:pt x="1502" y="157"/>
                    <a:pt x="1555" y="170"/>
                  </a:cubicBezTo>
                  <a:cubicBezTo>
                    <a:pt x="1555" y="170"/>
                    <a:pt x="1461" y="1"/>
                    <a:pt x="1230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8"/>
            <p:cNvSpPr/>
            <p:nvPr/>
          </p:nvSpPr>
          <p:spPr>
            <a:xfrm>
              <a:off x="4129239" y="1444810"/>
              <a:ext cx="45094" cy="28653"/>
            </a:xfrm>
            <a:custGeom>
              <a:avLst/>
              <a:gdLst/>
              <a:ahLst/>
              <a:cxnLst/>
              <a:rect l="l" t="t" r="r" b="b"/>
              <a:pathLst>
                <a:path w="1407" h="894" extrusionOk="0">
                  <a:moveTo>
                    <a:pt x="662" y="0"/>
                  </a:moveTo>
                  <a:cubicBezTo>
                    <a:pt x="404" y="0"/>
                    <a:pt x="143" y="121"/>
                    <a:pt x="0" y="325"/>
                  </a:cubicBezTo>
                  <a:cubicBezTo>
                    <a:pt x="518" y="342"/>
                    <a:pt x="1003" y="542"/>
                    <a:pt x="1387" y="893"/>
                  </a:cubicBezTo>
                  <a:cubicBezTo>
                    <a:pt x="1407" y="258"/>
                    <a:pt x="1038" y="0"/>
                    <a:pt x="66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8"/>
            <p:cNvSpPr/>
            <p:nvPr/>
          </p:nvSpPr>
          <p:spPr>
            <a:xfrm>
              <a:off x="4106195" y="1497116"/>
              <a:ext cx="23589" cy="23845"/>
            </a:xfrm>
            <a:custGeom>
              <a:avLst/>
              <a:gdLst/>
              <a:ahLst/>
              <a:cxnLst/>
              <a:rect l="l" t="t" r="r" b="b"/>
              <a:pathLst>
                <a:path w="736" h="744" extrusionOk="0">
                  <a:moveTo>
                    <a:pt x="374" y="0"/>
                  </a:moveTo>
                  <a:cubicBezTo>
                    <a:pt x="351" y="0"/>
                    <a:pt x="326" y="5"/>
                    <a:pt x="301" y="13"/>
                  </a:cubicBezTo>
                  <a:cubicBezTo>
                    <a:pt x="251" y="13"/>
                    <a:pt x="201" y="30"/>
                    <a:pt x="168" y="63"/>
                  </a:cubicBezTo>
                  <a:cubicBezTo>
                    <a:pt x="84" y="113"/>
                    <a:pt x="34" y="197"/>
                    <a:pt x="17" y="297"/>
                  </a:cubicBezTo>
                  <a:cubicBezTo>
                    <a:pt x="1" y="330"/>
                    <a:pt x="1" y="364"/>
                    <a:pt x="1" y="397"/>
                  </a:cubicBezTo>
                  <a:cubicBezTo>
                    <a:pt x="1" y="464"/>
                    <a:pt x="34" y="514"/>
                    <a:pt x="67" y="581"/>
                  </a:cubicBezTo>
                  <a:cubicBezTo>
                    <a:pt x="84" y="598"/>
                    <a:pt x="118" y="631"/>
                    <a:pt x="134" y="648"/>
                  </a:cubicBezTo>
                  <a:cubicBezTo>
                    <a:pt x="184" y="698"/>
                    <a:pt x="235" y="715"/>
                    <a:pt x="301" y="731"/>
                  </a:cubicBezTo>
                  <a:cubicBezTo>
                    <a:pt x="326" y="740"/>
                    <a:pt x="351" y="744"/>
                    <a:pt x="374" y="744"/>
                  </a:cubicBezTo>
                  <a:cubicBezTo>
                    <a:pt x="397" y="744"/>
                    <a:pt x="418" y="740"/>
                    <a:pt x="435" y="731"/>
                  </a:cubicBezTo>
                  <a:cubicBezTo>
                    <a:pt x="485" y="731"/>
                    <a:pt x="535" y="698"/>
                    <a:pt x="569" y="681"/>
                  </a:cubicBezTo>
                  <a:cubicBezTo>
                    <a:pt x="652" y="614"/>
                    <a:pt x="702" y="531"/>
                    <a:pt x="736" y="447"/>
                  </a:cubicBezTo>
                  <a:cubicBezTo>
                    <a:pt x="736" y="414"/>
                    <a:pt x="736" y="381"/>
                    <a:pt x="736" y="347"/>
                  </a:cubicBezTo>
                  <a:cubicBezTo>
                    <a:pt x="736" y="280"/>
                    <a:pt x="719" y="213"/>
                    <a:pt x="686" y="163"/>
                  </a:cubicBezTo>
                  <a:lnTo>
                    <a:pt x="619" y="97"/>
                  </a:lnTo>
                  <a:cubicBezTo>
                    <a:pt x="569" y="46"/>
                    <a:pt x="502" y="30"/>
                    <a:pt x="435" y="13"/>
                  </a:cubicBezTo>
                  <a:cubicBezTo>
                    <a:pt x="418" y="5"/>
                    <a:pt x="397" y="0"/>
                    <a:pt x="37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8"/>
            <p:cNvSpPr/>
            <p:nvPr/>
          </p:nvSpPr>
          <p:spPr>
            <a:xfrm>
              <a:off x="3641919" y="1458816"/>
              <a:ext cx="885221" cy="721862"/>
            </a:xfrm>
            <a:custGeom>
              <a:avLst/>
              <a:gdLst/>
              <a:ahLst/>
              <a:cxnLst/>
              <a:rect l="l" t="t" r="r" b="b"/>
              <a:pathLst>
                <a:path w="27620" h="22523" extrusionOk="0">
                  <a:moveTo>
                    <a:pt x="5533" y="1"/>
                  </a:moveTo>
                  <a:cubicBezTo>
                    <a:pt x="5223" y="1"/>
                    <a:pt x="0" y="1542"/>
                    <a:pt x="0" y="1542"/>
                  </a:cubicBezTo>
                  <a:cubicBezTo>
                    <a:pt x="0" y="1542"/>
                    <a:pt x="1086" y="14725"/>
                    <a:pt x="3275" y="20206"/>
                  </a:cubicBezTo>
                  <a:cubicBezTo>
                    <a:pt x="6328" y="21957"/>
                    <a:pt x="11822" y="22522"/>
                    <a:pt x="16421" y="22522"/>
                  </a:cubicBezTo>
                  <a:cubicBezTo>
                    <a:pt x="19676" y="22522"/>
                    <a:pt x="22483" y="22239"/>
                    <a:pt x="23660" y="21893"/>
                  </a:cubicBezTo>
                  <a:cubicBezTo>
                    <a:pt x="26500" y="21041"/>
                    <a:pt x="27352" y="19270"/>
                    <a:pt x="27469" y="18568"/>
                  </a:cubicBezTo>
                  <a:cubicBezTo>
                    <a:pt x="27603" y="17883"/>
                    <a:pt x="27620" y="16379"/>
                    <a:pt x="26400" y="15360"/>
                  </a:cubicBezTo>
                  <a:cubicBezTo>
                    <a:pt x="25197" y="14324"/>
                    <a:pt x="8672" y="13789"/>
                    <a:pt x="8672" y="13789"/>
                  </a:cubicBezTo>
                  <a:cubicBezTo>
                    <a:pt x="8672" y="13789"/>
                    <a:pt x="5548" y="105"/>
                    <a:pt x="5548" y="5"/>
                  </a:cubicBezTo>
                  <a:cubicBezTo>
                    <a:pt x="5548" y="2"/>
                    <a:pt x="5543" y="1"/>
                    <a:pt x="5533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1" name="Google Shape;1371;p18"/>
          <p:cNvGrpSpPr/>
          <p:nvPr/>
        </p:nvGrpSpPr>
        <p:grpSpPr>
          <a:xfrm>
            <a:off x="4299779" y="2875377"/>
            <a:ext cx="819105" cy="2114334"/>
            <a:chOff x="4454803" y="1366192"/>
            <a:chExt cx="1416995" cy="3491655"/>
          </a:xfrm>
        </p:grpSpPr>
        <p:sp>
          <p:nvSpPr>
            <p:cNvPr id="1372" name="Google Shape;1372;p18"/>
            <p:cNvSpPr/>
            <p:nvPr/>
          </p:nvSpPr>
          <p:spPr>
            <a:xfrm>
              <a:off x="4788443" y="1366192"/>
              <a:ext cx="629782" cy="560490"/>
            </a:xfrm>
            <a:custGeom>
              <a:avLst/>
              <a:gdLst/>
              <a:ahLst/>
              <a:cxnLst/>
              <a:rect l="l" t="t" r="r" b="b"/>
              <a:pathLst>
                <a:path w="19650" h="17488" extrusionOk="0">
                  <a:moveTo>
                    <a:pt x="15500" y="1"/>
                  </a:moveTo>
                  <a:cubicBezTo>
                    <a:pt x="15198" y="1"/>
                    <a:pt x="14899" y="20"/>
                    <a:pt x="14620" y="55"/>
                  </a:cubicBezTo>
                  <a:cubicBezTo>
                    <a:pt x="10761" y="589"/>
                    <a:pt x="8104" y="873"/>
                    <a:pt x="7670" y="3998"/>
                  </a:cubicBezTo>
                  <a:cubicBezTo>
                    <a:pt x="7536" y="5000"/>
                    <a:pt x="6684" y="5769"/>
                    <a:pt x="5748" y="6203"/>
                  </a:cubicBezTo>
                  <a:cubicBezTo>
                    <a:pt x="4829" y="6621"/>
                    <a:pt x="3810" y="6805"/>
                    <a:pt x="2874" y="7189"/>
                  </a:cubicBezTo>
                  <a:cubicBezTo>
                    <a:pt x="1922" y="7573"/>
                    <a:pt x="953" y="8158"/>
                    <a:pt x="635" y="9127"/>
                  </a:cubicBezTo>
                  <a:cubicBezTo>
                    <a:pt x="0" y="11116"/>
                    <a:pt x="385" y="13288"/>
                    <a:pt x="1638" y="14959"/>
                  </a:cubicBezTo>
                  <a:cubicBezTo>
                    <a:pt x="2933" y="16632"/>
                    <a:pt x="5046" y="17488"/>
                    <a:pt x="7141" y="17488"/>
                  </a:cubicBezTo>
                  <a:cubicBezTo>
                    <a:pt x="8100" y="17488"/>
                    <a:pt x="9055" y="17309"/>
                    <a:pt x="9925" y="16947"/>
                  </a:cubicBezTo>
                  <a:cubicBezTo>
                    <a:pt x="11112" y="16446"/>
                    <a:pt x="12198" y="15761"/>
                    <a:pt x="13167" y="14892"/>
                  </a:cubicBezTo>
                  <a:cubicBezTo>
                    <a:pt x="14370" y="13806"/>
                    <a:pt x="15389" y="12419"/>
                    <a:pt x="16893" y="11784"/>
                  </a:cubicBezTo>
                  <a:cubicBezTo>
                    <a:pt x="17444" y="11533"/>
                    <a:pt x="18062" y="11400"/>
                    <a:pt x="18564" y="11049"/>
                  </a:cubicBezTo>
                  <a:cubicBezTo>
                    <a:pt x="19249" y="10547"/>
                    <a:pt x="19583" y="9662"/>
                    <a:pt x="19616" y="8810"/>
                  </a:cubicBezTo>
                  <a:cubicBezTo>
                    <a:pt x="19650" y="7874"/>
                    <a:pt x="19466" y="6955"/>
                    <a:pt x="19299" y="6053"/>
                  </a:cubicBezTo>
                  <a:cubicBezTo>
                    <a:pt x="18831" y="3513"/>
                    <a:pt x="19265" y="1742"/>
                    <a:pt x="18112" y="706"/>
                  </a:cubicBezTo>
                  <a:cubicBezTo>
                    <a:pt x="17548" y="206"/>
                    <a:pt x="16500" y="1"/>
                    <a:pt x="15500" y="1"/>
                  </a:cubicBezTo>
                  <a:close/>
                </a:path>
              </a:pathLst>
            </a:custGeom>
            <a:solidFill>
              <a:srgbClr val="ED3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8"/>
            <p:cNvSpPr/>
            <p:nvPr/>
          </p:nvSpPr>
          <p:spPr>
            <a:xfrm>
              <a:off x="4882702" y="1438625"/>
              <a:ext cx="490557" cy="464981"/>
            </a:xfrm>
            <a:custGeom>
              <a:avLst/>
              <a:gdLst/>
              <a:ahLst/>
              <a:cxnLst/>
              <a:rect l="l" t="t" r="r" b="b"/>
              <a:pathLst>
                <a:path w="15306" h="14508" extrusionOk="0">
                  <a:moveTo>
                    <a:pt x="14770" y="0"/>
                  </a:moveTo>
                  <a:cubicBezTo>
                    <a:pt x="14770" y="0"/>
                    <a:pt x="14587" y="485"/>
                    <a:pt x="12899" y="535"/>
                  </a:cubicBezTo>
                  <a:cubicBezTo>
                    <a:pt x="11228" y="568"/>
                    <a:pt x="7719" y="401"/>
                    <a:pt x="7268" y="2840"/>
                  </a:cubicBezTo>
                  <a:cubicBezTo>
                    <a:pt x="6834" y="5280"/>
                    <a:pt x="5998" y="6299"/>
                    <a:pt x="4578" y="6600"/>
                  </a:cubicBezTo>
                  <a:cubicBezTo>
                    <a:pt x="3141" y="6917"/>
                    <a:pt x="986" y="6867"/>
                    <a:pt x="485" y="8638"/>
                  </a:cubicBezTo>
                  <a:cubicBezTo>
                    <a:pt x="0" y="10426"/>
                    <a:pt x="2573" y="14319"/>
                    <a:pt x="6249" y="14503"/>
                  </a:cubicBezTo>
                  <a:cubicBezTo>
                    <a:pt x="6312" y="14506"/>
                    <a:pt x="6375" y="14507"/>
                    <a:pt x="6436" y="14507"/>
                  </a:cubicBezTo>
                  <a:cubicBezTo>
                    <a:pt x="9966" y="14507"/>
                    <a:pt x="10669" y="9877"/>
                    <a:pt x="12114" y="9039"/>
                  </a:cubicBezTo>
                  <a:cubicBezTo>
                    <a:pt x="13567" y="8204"/>
                    <a:pt x="14687" y="7669"/>
                    <a:pt x="14988" y="6333"/>
                  </a:cubicBezTo>
                  <a:cubicBezTo>
                    <a:pt x="15305" y="5013"/>
                    <a:pt x="14770" y="0"/>
                    <a:pt x="14770" y="0"/>
                  </a:cubicBezTo>
                  <a:close/>
                </a:path>
              </a:pathLst>
            </a:custGeom>
            <a:solidFill>
              <a:srgbClr val="CD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8"/>
            <p:cNvSpPr/>
            <p:nvPr/>
          </p:nvSpPr>
          <p:spPr>
            <a:xfrm>
              <a:off x="5346434" y="4644682"/>
              <a:ext cx="518954" cy="213165"/>
            </a:xfrm>
            <a:custGeom>
              <a:avLst/>
              <a:gdLst/>
              <a:ahLst/>
              <a:cxnLst/>
              <a:rect l="l" t="t" r="r" b="b"/>
              <a:pathLst>
                <a:path w="16192" h="6651" extrusionOk="0">
                  <a:moveTo>
                    <a:pt x="6417" y="1"/>
                  </a:moveTo>
                  <a:lnTo>
                    <a:pt x="1" y="502"/>
                  </a:lnTo>
                  <a:lnTo>
                    <a:pt x="118" y="3660"/>
                  </a:lnTo>
                  <a:lnTo>
                    <a:pt x="235" y="6651"/>
                  </a:lnTo>
                  <a:lnTo>
                    <a:pt x="16191" y="6651"/>
                  </a:lnTo>
                  <a:cubicBezTo>
                    <a:pt x="16191" y="6651"/>
                    <a:pt x="15272" y="4679"/>
                    <a:pt x="12682" y="4111"/>
                  </a:cubicBezTo>
                  <a:cubicBezTo>
                    <a:pt x="11563" y="3877"/>
                    <a:pt x="10477" y="3526"/>
                    <a:pt x="9441" y="3075"/>
                  </a:cubicBezTo>
                  <a:cubicBezTo>
                    <a:pt x="6333" y="1672"/>
                    <a:pt x="6417" y="1"/>
                    <a:pt x="6417" y="1"/>
                  </a:cubicBezTo>
                  <a:close/>
                </a:path>
              </a:pathLst>
            </a:custGeom>
            <a:solidFill>
              <a:srgbClr val="F38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8"/>
            <p:cNvSpPr/>
            <p:nvPr/>
          </p:nvSpPr>
          <p:spPr>
            <a:xfrm>
              <a:off x="5146698" y="2814339"/>
              <a:ext cx="449309" cy="1905373"/>
            </a:xfrm>
            <a:custGeom>
              <a:avLst/>
              <a:gdLst/>
              <a:ahLst/>
              <a:cxnLst/>
              <a:rect l="l" t="t" r="r" b="b"/>
              <a:pathLst>
                <a:path w="14019" h="59450" extrusionOk="0">
                  <a:moveTo>
                    <a:pt x="0" y="0"/>
                  </a:moveTo>
                  <a:cubicBezTo>
                    <a:pt x="0" y="0"/>
                    <a:pt x="318" y="2640"/>
                    <a:pt x="769" y="6400"/>
                  </a:cubicBezTo>
                  <a:cubicBezTo>
                    <a:pt x="1705" y="14169"/>
                    <a:pt x="3208" y="26717"/>
                    <a:pt x="3626" y="30493"/>
                  </a:cubicBezTo>
                  <a:cubicBezTo>
                    <a:pt x="3626" y="35907"/>
                    <a:pt x="4578" y="59449"/>
                    <a:pt x="4578" y="59449"/>
                  </a:cubicBezTo>
                  <a:lnTo>
                    <a:pt x="14019" y="57244"/>
                  </a:lnTo>
                  <a:cubicBezTo>
                    <a:pt x="14019" y="57244"/>
                    <a:pt x="13969" y="35957"/>
                    <a:pt x="13818" y="29507"/>
                  </a:cubicBezTo>
                  <a:cubicBezTo>
                    <a:pt x="13718" y="25230"/>
                    <a:pt x="12766" y="13451"/>
                    <a:pt x="11680" y="6400"/>
                  </a:cubicBezTo>
                  <a:cubicBezTo>
                    <a:pt x="11128" y="2824"/>
                    <a:pt x="10727" y="334"/>
                    <a:pt x="10727" y="3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8"/>
            <p:cNvSpPr/>
            <p:nvPr/>
          </p:nvSpPr>
          <p:spPr>
            <a:xfrm>
              <a:off x="5350184" y="4743236"/>
              <a:ext cx="515204" cy="114611"/>
            </a:xfrm>
            <a:custGeom>
              <a:avLst/>
              <a:gdLst/>
              <a:ahLst/>
              <a:cxnLst/>
              <a:rect l="l" t="t" r="r" b="b"/>
              <a:pathLst>
                <a:path w="16075" h="3576" extrusionOk="0">
                  <a:moveTo>
                    <a:pt x="9324" y="0"/>
                  </a:moveTo>
                  <a:cubicBezTo>
                    <a:pt x="8622" y="685"/>
                    <a:pt x="7904" y="1521"/>
                    <a:pt x="7503" y="2373"/>
                  </a:cubicBezTo>
                  <a:cubicBezTo>
                    <a:pt x="3710" y="2022"/>
                    <a:pt x="1471" y="1036"/>
                    <a:pt x="1" y="585"/>
                  </a:cubicBezTo>
                  <a:lnTo>
                    <a:pt x="1" y="585"/>
                  </a:lnTo>
                  <a:lnTo>
                    <a:pt x="118" y="3576"/>
                  </a:lnTo>
                  <a:lnTo>
                    <a:pt x="16074" y="3576"/>
                  </a:lnTo>
                  <a:cubicBezTo>
                    <a:pt x="16074" y="3576"/>
                    <a:pt x="15155" y="1604"/>
                    <a:pt x="12565" y="1036"/>
                  </a:cubicBezTo>
                  <a:cubicBezTo>
                    <a:pt x="11446" y="802"/>
                    <a:pt x="10360" y="451"/>
                    <a:pt x="932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8"/>
            <p:cNvSpPr/>
            <p:nvPr/>
          </p:nvSpPr>
          <p:spPr>
            <a:xfrm>
              <a:off x="4886965" y="4644682"/>
              <a:ext cx="511454" cy="213165"/>
            </a:xfrm>
            <a:custGeom>
              <a:avLst/>
              <a:gdLst/>
              <a:ahLst/>
              <a:cxnLst/>
              <a:rect l="l" t="t" r="r" b="b"/>
              <a:pathLst>
                <a:path w="15958" h="6651" extrusionOk="0">
                  <a:moveTo>
                    <a:pt x="6784" y="1"/>
                  </a:moveTo>
                  <a:lnTo>
                    <a:pt x="335" y="502"/>
                  </a:lnTo>
                  <a:lnTo>
                    <a:pt x="168" y="3660"/>
                  </a:lnTo>
                  <a:lnTo>
                    <a:pt x="1" y="6651"/>
                  </a:lnTo>
                  <a:lnTo>
                    <a:pt x="15957" y="6651"/>
                  </a:lnTo>
                  <a:cubicBezTo>
                    <a:pt x="15957" y="6651"/>
                    <a:pt x="15222" y="4679"/>
                    <a:pt x="12682" y="4111"/>
                  </a:cubicBezTo>
                  <a:cubicBezTo>
                    <a:pt x="11596" y="3877"/>
                    <a:pt x="10544" y="3543"/>
                    <a:pt x="9541" y="3075"/>
                  </a:cubicBezTo>
                  <a:cubicBezTo>
                    <a:pt x="6567" y="1672"/>
                    <a:pt x="6784" y="1"/>
                    <a:pt x="6784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8"/>
            <p:cNvSpPr/>
            <p:nvPr/>
          </p:nvSpPr>
          <p:spPr>
            <a:xfrm>
              <a:off x="4838762" y="2814339"/>
              <a:ext cx="415592" cy="1905373"/>
            </a:xfrm>
            <a:custGeom>
              <a:avLst/>
              <a:gdLst/>
              <a:ahLst/>
              <a:cxnLst/>
              <a:rect l="l" t="t" r="r" b="b"/>
              <a:pathLst>
                <a:path w="12967" h="59450" extrusionOk="0">
                  <a:moveTo>
                    <a:pt x="803" y="0"/>
                  </a:moveTo>
                  <a:cubicBezTo>
                    <a:pt x="803" y="0"/>
                    <a:pt x="886" y="2640"/>
                    <a:pt x="987" y="6400"/>
                  </a:cubicBezTo>
                  <a:cubicBezTo>
                    <a:pt x="1221" y="14169"/>
                    <a:pt x="1588" y="26717"/>
                    <a:pt x="1672" y="30493"/>
                  </a:cubicBezTo>
                  <a:cubicBezTo>
                    <a:pt x="1187" y="35907"/>
                    <a:pt x="1" y="59449"/>
                    <a:pt x="1" y="59449"/>
                  </a:cubicBezTo>
                  <a:lnTo>
                    <a:pt x="9658" y="57244"/>
                  </a:lnTo>
                  <a:cubicBezTo>
                    <a:pt x="9658" y="57244"/>
                    <a:pt x="12265" y="35406"/>
                    <a:pt x="12683" y="28956"/>
                  </a:cubicBezTo>
                  <a:cubicBezTo>
                    <a:pt x="12967" y="24679"/>
                    <a:pt x="12332" y="13451"/>
                    <a:pt x="11897" y="6400"/>
                  </a:cubicBezTo>
                  <a:cubicBezTo>
                    <a:pt x="11664" y="2824"/>
                    <a:pt x="11480" y="334"/>
                    <a:pt x="11480" y="334"/>
                  </a:cubicBezTo>
                  <a:lnTo>
                    <a:pt x="803" y="0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8"/>
            <p:cNvSpPr/>
            <p:nvPr/>
          </p:nvSpPr>
          <p:spPr>
            <a:xfrm>
              <a:off x="4866101" y="2814339"/>
              <a:ext cx="382357" cy="205120"/>
            </a:xfrm>
            <a:custGeom>
              <a:avLst/>
              <a:gdLst/>
              <a:ahLst/>
              <a:cxnLst/>
              <a:rect l="l" t="t" r="r" b="b"/>
              <a:pathLst>
                <a:path w="11930" h="6400" extrusionOk="0">
                  <a:moveTo>
                    <a:pt x="0" y="0"/>
                  </a:moveTo>
                  <a:cubicBezTo>
                    <a:pt x="0" y="0"/>
                    <a:pt x="84" y="2640"/>
                    <a:pt x="217" y="6400"/>
                  </a:cubicBezTo>
                  <a:lnTo>
                    <a:pt x="11930" y="6400"/>
                  </a:lnTo>
                  <a:cubicBezTo>
                    <a:pt x="11696" y="2824"/>
                    <a:pt x="11496" y="334"/>
                    <a:pt x="11496" y="3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8"/>
            <p:cNvSpPr/>
            <p:nvPr/>
          </p:nvSpPr>
          <p:spPr>
            <a:xfrm>
              <a:off x="4886965" y="4743236"/>
              <a:ext cx="511454" cy="114611"/>
            </a:xfrm>
            <a:custGeom>
              <a:avLst/>
              <a:gdLst/>
              <a:ahLst/>
              <a:cxnLst/>
              <a:rect l="l" t="t" r="r" b="b"/>
              <a:pathLst>
                <a:path w="15958" h="3576" extrusionOk="0">
                  <a:moveTo>
                    <a:pt x="9541" y="0"/>
                  </a:moveTo>
                  <a:cubicBezTo>
                    <a:pt x="8773" y="685"/>
                    <a:pt x="7971" y="1521"/>
                    <a:pt x="7503" y="2373"/>
                  </a:cubicBezTo>
                  <a:cubicBezTo>
                    <a:pt x="3743" y="2022"/>
                    <a:pt x="1588" y="1036"/>
                    <a:pt x="168" y="585"/>
                  </a:cubicBezTo>
                  <a:lnTo>
                    <a:pt x="1" y="3576"/>
                  </a:lnTo>
                  <a:lnTo>
                    <a:pt x="15957" y="3576"/>
                  </a:lnTo>
                  <a:cubicBezTo>
                    <a:pt x="15957" y="3576"/>
                    <a:pt x="15222" y="1604"/>
                    <a:pt x="12682" y="1036"/>
                  </a:cubicBezTo>
                  <a:cubicBezTo>
                    <a:pt x="11596" y="802"/>
                    <a:pt x="10544" y="468"/>
                    <a:pt x="954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8"/>
            <p:cNvSpPr/>
            <p:nvPr/>
          </p:nvSpPr>
          <p:spPr>
            <a:xfrm>
              <a:off x="5704689" y="1612111"/>
              <a:ext cx="115188" cy="133905"/>
            </a:xfrm>
            <a:custGeom>
              <a:avLst/>
              <a:gdLst/>
              <a:ahLst/>
              <a:cxnLst/>
              <a:rect l="l" t="t" r="r" b="b"/>
              <a:pathLst>
                <a:path w="3594" h="4178" extrusionOk="0">
                  <a:moveTo>
                    <a:pt x="836" y="1"/>
                  </a:moveTo>
                  <a:lnTo>
                    <a:pt x="1" y="3810"/>
                  </a:lnTo>
                  <a:lnTo>
                    <a:pt x="3593" y="4178"/>
                  </a:lnTo>
                  <a:lnTo>
                    <a:pt x="3326" y="602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8"/>
            <p:cNvSpPr/>
            <p:nvPr/>
          </p:nvSpPr>
          <p:spPr>
            <a:xfrm>
              <a:off x="5179357" y="1675314"/>
              <a:ext cx="685485" cy="626449"/>
            </a:xfrm>
            <a:custGeom>
              <a:avLst/>
              <a:gdLst/>
              <a:ahLst/>
              <a:cxnLst/>
              <a:rect l="l" t="t" r="r" b="b"/>
              <a:pathLst>
                <a:path w="21388" h="19546" extrusionOk="0">
                  <a:moveTo>
                    <a:pt x="21204" y="0"/>
                  </a:moveTo>
                  <a:lnTo>
                    <a:pt x="15055" y="17"/>
                  </a:lnTo>
                  <a:cubicBezTo>
                    <a:pt x="15055" y="17"/>
                    <a:pt x="14236" y="4996"/>
                    <a:pt x="13635" y="9541"/>
                  </a:cubicBezTo>
                  <a:cubicBezTo>
                    <a:pt x="11663" y="8171"/>
                    <a:pt x="9675" y="6968"/>
                    <a:pt x="8422" y="6199"/>
                  </a:cubicBezTo>
                  <a:cubicBezTo>
                    <a:pt x="7223" y="5454"/>
                    <a:pt x="6057" y="5121"/>
                    <a:pt x="5007" y="5121"/>
                  </a:cubicBezTo>
                  <a:cubicBezTo>
                    <a:pt x="3348" y="5121"/>
                    <a:pt x="1977" y="5951"/>
                    <a:pt x="1220" y="7302"/>
                  </a:cubicBezTo>
                  <a:cubicBezTo>
                    <a:pt x="1" y="9491"/>
                    <a:pt x="4579" y="13334"/>
                    <a:pt x="6417" y="14436"/>
                  </a:cubicBezTo>
                  <a:cubicBezTo>
                    <a:pt x="8505" y="15690"/>
                    <a:pt x="10577" y="16976"/>
                    <a:pt x="12783" y="17995"/>
                  </a:cubicBezTo>
                  <a:cubicBezTo>
                    <a:pt x="13981" y="18562"/>
                    <a:pt x="15258" y="19546"/>
                    <a:pt x="16561" y="19546"/>
                  </a:cubicBezTo>
                  <a:cubicBezTo>
                    <a:pt x="16948" y="19546"/>
                    <a:pt x="17338" y="19459"/>
                    <a:pt x="17728" y="19248"/>
                  </a:cubicBezTo>
                  <a:cubicBezTo>
                    <a:pt x="20435" y="17795"/>
                    <a:pt x="21154" y="12348"/>
                    <a:pt x="21254" y="9791"/>
                  </a:cubicBezTo>
                  <a:cubicBezTo>
                    <a:pt x="21388" y="6533"/>
                    <a:pt x="21354" y="3258"/>
                    <a:pt x="21204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8"/>
            <p:cNvSpPr/>
            <p:nvPr/>
          </p:nvSpPr>
          <p:spPr>
            <a:xfrm>
              <a:off x="4778252" y="1823641"/>
              <a:ext cx="829005" cy="1100501"/>
            </a:xfrm>
            <a:custGeom>
              <a:avLst/>
              <a:gdLst/>
              <a:ahLst/>
              <a:cxnLst/>
              <a:rect l="l" t="t" r="r" b="b"/>
              <a:pathLst>
                <a:path w="25866" h="34337" extrusionOk="0">
                  <a:moveTo>
                    <a:pt x="8739" y="0"/>
                  </a:moveTo>
                  <a:cubicBezTo>
                    <a:pt x="8422" y="84"/>
                    <a:pt x="8088" y="151"/>
                    <a:pt x="7754" y="201"/>
                  </a:cubicBezTo>
                  <a:cubicBezTo>
                    <a:pt x="5364" y="602"/>
                    <a:pt x="2674" y="686"/>
                    <a:pt x="1237" y="3125"/>
                  </a:cubicBezTo>
                  <a:cubicBezTo>
                    <a:pt x="1" y="5214"/>
                    <a:pt x="1070" y="11262"/>
                    <a:pt x="2140" y="16392"/>
                  </a:cubicBezTo>
                  <a:cubicBezTo>
                    <a:pt x="2741" y="19265"/>
                    <a:pt x="2758" y="22223"/>
                    <a:pt x="2173" y="25097"/>
                  </a:cubicBezTo>
                  <a:cubicBezTo>
                    <a:pt x="1371" y="29090"/>
                    <a:pt x="569" y="34336"/>
                    <a:pt x="569" y="34336"/>
                  </a:cubicBezTo>
                  <a:lnTo>
                    <a:pt x="25866" y="34336"/>
                  </a:lnTo>
                  <a:cubicBezTo>
                    <a:pt x="24730" y="29123"/>
                    <a:pt x="21221" y="18848"/>
                    <a:pt x="21187" y="18764"/>
                  </a:cubicBezTo>
                  <a:cubicBezTo>
                    <a:pt x="21187" y="18764"/>
                    <a:pt x="21889" y="2674"/>
                    <a:pt x="20937" y="1571"/>
                  </a:cubicBezTo>
                  <a:cubicBezTo>
                    <a:pt x="20369" y="886"/>
                    <a:pt x="19015" y="502"/>
                    <a:pt x="18046" y="318"/>
                  </a:cubicBezTo>
                  <a:cubicBezTo>
                    <a:pt x="17428" y="184"/>
                    <a:pt x="16960" y="134"/>
                    <a:pt x="16960" y="134"/>
                  </a:cubicBezTo>
                  <a:cubicBezTo>
                    <a:pt x="16793" y="134"/>
                    <a:pt x="11379" y="0"/>
                    <a:pt x="8739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8"/>
            <p:cNvSpPr/>
            <p:nvPr/>
          </p:nvSpPr>
          <p:spPr>
            <a:xfrm>
              <a:off x="4946418" y="2631718"/>
              <a:ext cx="158007" cy="181339"/>
            </a:xfrm>
            <a:custGeom>
              <a:avLst/>
              <a:gdLst/>
              <a:ahLst/>
              <a:cxnLst/>
              <a:rect l="l" t="t" r="r" b="b"/>
              <a:pathLst>
                <a:path w="4930" h="5658" extrusionOk="0">
                  <a:moveTo>
                    <a:pt x="4929" y="1"/>
                  </a:moveTo>
                  <a:lnTo>
                    <a:pt x="117" y="118"/>
                  </a:lnTo>
                  <a:cubicBezTo>
                    <a:pt x="101" y="201"/>
                    <a:pt x="0" y="3610"/>
                    <a:pt x="167" y="4445"/>
                  </a:cubicBezTo>
                  <a:cubicBezTo>
                    <a:pt x="288" y="5046"/>
                    <a:pt x="1229" y="5657"/>
                    <a:pt x="2387" y="5657"/>
                  </a:cubicBezTo>
                  <a:cubicBezTo>
                    <a:pt x="2678" y="5657"/>
                    <a:pt x="2983" y="5618"/>
                    <a:pt x="3292" y="5531"/>
                  </a:cubicBezTo>
                  <a:cubicBezTo>
                    <a:pt x="4812" y="5097"/>
                    <a:pt x="4929" y="3944"/>
                    <a:pt x="4929" y="3944"/>
                  </a:cubicBezTo>
                  <a:lnTo>
                    <a:pt x="4929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8"/>
            <p:cNvSpPr/>
            <p:nvPr/>
          </p:nvSpPr>
          <p:spPr>
            <a:xfrm>
              <a:off x="5312172" y="2631718"/>
              <a:ext cx="158007" cy="181339"/>
            </a:xfrm>
            <a:custGeom>
              <a:avLst/>
              <a:gdLst/>
              <a:ahLst/>
              <a:cxnLst/>
              <a:rect l="l" t="t" r="r" b="b"/>
              <a:pathLst>
                <a:path w="4930" h="5658" extrusionOk="0">
                  <a:moveTo>
                    <a:pt x="4929" y="1"/>
                  </a:moveTo>
                  <a:lnTo>
                    <a:pt x="101" y="118"/>
                  </a:lnTo>
                  <a:cubicBezTo>
                    <a:pt x="84" y="201"/>
                    <a:pt x="0" y="3610"/>
                    <a:pt x="167" y="4445"/>
                  </a:cubicBezTo>
                  <a:cubicBezTo>
                    <a:pt x="288" y="5046"/>
                    <a:pt x="1229" y="5657"/>
                    <a:pt x="2378" y="5657"/>
                  </a:cubicBezTo>
                  <a:cubicBezTo>
                    <a:pt x="2667" y="5657"/>
                    <a:pt x="2969" y="5618"/>
                    <a:pt x="3275" y="5531"/>
                  </a:cubicBezTo>
                  <a:cubicBezTo>
                    <a:pt x="4812" y="5097"/>
                    <a:pt x="4929" y="3944"/>
                    <a:pt x="4929" y="3944"/>
                  </a:cubicBezTo>
                  <a:lnTo>
                    <a:pt x="4929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8"/>
            <p:cNvSpPr/>
            <p:nvPr/>
          </p:nvSpPr>
          <p:spPr>
            <a:xfrm>
              <a:off x="5026735" y="1823641"/>
              <a:ext cx="329923" cy="234574"/>
            </a:xfrm>
            <a:custGeom>
              <a:avLst/>
              <a:gdLst/>
              <a:ahLst/>
              <a:cxnLst/>
              <a:rect l="l" t="t" r="r" b="b"/>
              <a:pathLst>
                <a:path w="10294" h="7319" extrusionOk="0">
                  <a:moveTo>
                    <a:pt x="986" y="0"/>
                  </a:moveTo>
                  <a:cubicBezTo>
                    <a:pt x="669" y="84"/>
                    <a:pt x="335" y="151"/>
                    <a:pt x="1" y="201"/>
                  </a:cubicBezTo>
                  <a:cubicBezTo>
                    <a:pt x="1387" y="3041"/>
                    <a:pt x="5080" y="7085"/>
                    <a:pt x="7152" y="7319"/>
                  </a:cubicBezTo>
                  <a:cubicBezTo>
                    <a:pt x="8438" y="6767"/>
                    <a:pt x="9708" y="2473"/>
                    <a:pt x="10293" y="301"/>
                  </a:cubicBezTo>
                  <a:cubicBezTo>
                    <a:pt x="9675" y="184"/>
                    <a:pt x="9207" y="134"/>
                    <a:pt x="9207" y="134"/>
                  </a:cubicBezTo>
                  <a:cubicBezTo>
                    <a:pt x="9040" y="134"/>
                    <a:pt x="3626" y="0"/>
                    <a:pt x="986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8"/>
            <p:cNvSpPr/>
            <p:nvPr/>
          </p:nvSpPr>
          <p:spPr>
            <a:xfrm>
              <a:off x="4483199" y="2977121"/>
              <a:ext cx="175538" cy="319122"/>
            </a:xfrm>
            <a:custGeom>
              <a:avLst/>
              <a:gdLst/>
              <a:ahLst/>
              <a:cxnLst/>
              <a:rect l="l" t="t" r="r" b="b"/>
              <a:pathLst>
                <a:path w="5477" h="9957" extrusionOk="0">
                  <a:moveTo>
                    <a:pt x="752" y="1"/>
                  </a:moveTo>
                  <a:lnTo>
                    <a:pt x="468" y="4679"/>
                  </a:lnTo>
                  <a:cubicBezTo>
                    <a:pt x="0" y="5899"/>
                    <a:pt x="518" y="9007"/>
                    <a:pt x="736" y="9207"/>
                  </a:cubicBezTo>
                  <a:cubicBezTo>
                    <a:pt x="757" y="9225"/>
                    <a:pt x="776" y="9234"/>
                    <a:pt x="794" y="9234"/>
                  </a:cubicBezTo>
                  <a:cubicBezTo>
                    <a:pt x="1139" y="9234"/>
                    <a:pt x="903" y="6081"/>
                    <a:pt x="1112" y="6081"/>
                  </a:cubicBezTo>
                  <a:cubicBezTo>
                    <a:pt x="1115" y="6081"/>
                    <a:pt x="1117" y="6082"/>
                    <a:pt x="1120" y="6083"/>
                  </a:cubicBezTo>
                  <a:cubicBezTo>
                    <a:pt x="1335" y="6149"/>
                    <a:pt x="1042" y="9642"/>
                    <a:pt x="1491" y="9642"/>
                  </a:cubicBezTo>
                  <a:cubicBezTo>
                    <a:pt x="1496" y="9642"/>
                    <a:pt x="1500" y="9642"/>
                    <a:pt x="1504" y="9641"/>
                  </a:cubicBezTo>
                  <a:cubicBezTo>
                    <a:pt x="1966" y="9575"/>
                    <a:pt x="1858" y="6231"/>
                    <a:pt x="2048" y="6231"/>
                  </a:cubicBezTo>
                  <a:cubicBezTo>
                    <a:pt x="2051" y="6231"/>
                    <a:pt x="2053" y="6232"/>
                    <a:pt x="2056" y="6233"/>
                  </a:cubicBezTo>
                  <a:cubicBezTo>
                    <a:pt x="2256" y="6316"/>
                    <a:pt x="2022" y="9040"/>
                    <a:pt x="2106" y="9458"/>
                  </a:cubicBezTo>
                  <a:cubicBezTo>
                    <a:pt x="2173" y="9737"/>
                    <a:pt x="2262" y="9956"/>
                    <a:pt x="2399" y="9956"/>
                  </a:cubicBezTo>
                  <a:cubicBezTo>
                    <a:pt x="2467" y="9956"/>
                    <a:pt x="2546" y="9902"/>
                    <a:pt x="2640" y="9775"/>
                  </a:cubicBezTo>
                  <a:cubicBezTo>
                    <a:pt x="2924" y="9374"/>
                    <a:pt x="2791" y="6400"/>
                    <a:pt x="3025" y="6350"/>
                  </a:cubicBezTo>
                  <a:cubicBezTo>
                    <a:pt x="3026" y="6350"/>
                    <a:pt x="3028" y="6349"/>
                    <a:pt x="3029" y="6349"/>
                  </a:cubicBezTo>
                  <a:cubicBezTo>
                    <a:pt x="3227" y="6349"/>
                    <a:pt x="2815" y="9526"/>
                    <a:pt x="3292" y="9526"/>
                  </a:cubicBezTo>
                  <a:cubicBezTo>
                    <a:pt x="3313" y="9526"/>
                    <a:pt x="3335" y="9520"/>
                    <a:pt x="3359" y="9508"/>
                  </a:cubicBezTo>
                  <a:cubicBezTo>
                    <a:pt x="3827" y="9274"/>
                    <a:pt x="4127" y="5147"/>
                    <a:pt x="4127" y="5147"/>
                  </a:cubicBezTo>
                  <a:lnTo>
                    <a:pt x="4445" y="5915"/>
                  </a:lnTo>
                  <a:cubicBezTo>
                    <a:pt x="4445" y="5915"/>
                    <a:pt x="4445" y="7603"/>
                    <a:pt x="4846" y="7753"/>
                  </a:cubicBezTo>
                  <a:cubicBezTo>
                    <a:pt x="4864" y="7761"/>
                    <a:pt x="4882" y="7765"/>
                    <a:pt x="4900" y="7765"/>
                  </a:cubicBezTo>
                  <a:cubicBezTo>
                    <a:pt x="5268" y="7765"/>
                    <a:pt x="5477" y="6179"/>
                    <a:pt x="5397" y="5765"/>
                  </a:cubicBezTo>
                  <a:cubicBezTo>
                    <a:pt x="5297" y="5331"/>
                    <a:pt x="5063" y="4044"/>
                    <a:pt x="4061" y="3392"/>
                  </a:cubicBezTo>
                  <a:lnTo>
                    <a:pt x="4729" y="1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8"/>
            <p:cNvSpPr/>
            <p:nvPr/>
          </p:nvSpPr>
          <p:spPr>
            <a:xfrm>
              <a:off x="4454803" y="1875819"/>
              <a:ext cx="564465" cy="1160787"/>
            </a:xfrm>
            <a:custGeom>
              <a:avLst/>
              <a:gdLst/>
              <a:ahLst/>
              <a:cxnLst/>
              <a:rect l="l" t="t" r="r" b="b"/>
              <a:pathLst>
                <a:path w="17612" h="36218" extrusionOk="0">
                  <a:moveTo>
                    <a:pt x="13359" y="1"/>
                  </a:moveTo>
                  <a:cubicBezTo>
                    <a:pt x="10084" y="1"/>
                    <a:pt x="1970" y="14142"/>
                    <a:pt x="1003" y="18122"/>
                  </a:cubicBezTo>
                  <a:cubicBezTo>
                    <a:pt x="1" y="22249"/>
                    <a:pt x="1" y="36217"/>
                    <a:pt x="1" y="36217"/>
                  </a:cubicBezTo>
                  <a:lnTo>
                    <a:pt x="7052" y="36217"/>
                  </a:lnTo>
                  <a:lnTo>
                    <a:pt x="9775" y="19659"/>
                  </a:lnTo>
                  <a:cubicBezTo>
                    <a:pt x="9775" y="19659"/>
                    <a:pt x="15607" y="10319"/>
                    <a:pt x="16609" y="6760"/>
                  </a:cubicBezTo>
                  <a:cubicBezTo>
                    <a:pt x="17612" y="3185"/>
                    <a:pt x="16342" y="1046"/>
                    <a:pt x="13702" y="60"/>
                  </a:cubicBezTo>
                  <a:cubicBezTo>
                    <a:pt x="13595" y="20"/>
                    <a:pt x="13480" y="1"/>
                    <a:pt x="13359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8"/>
            <p:cNvSpPr/>
            <p:nvPr/>
          </p:nvSpPr>
          <p:spPr>
            <a:xfrm>
              <a:off x="5689177" y="1380069"/>
              <a:ext cx="152109" cy="272233"/>
            </a:xfrm>
            <a:custGeom>
              <a:avLst/>
              <a:gdLst/>
              <a:ahLst/>
              <a:cxnLst/>
              <a:rect l="l" t="t" r="r" b="b"/>
              <a:pathLst>
                <a:path w="4746" h="8494" extrusionOk="0">
                  <a:moveTo>
                    <a:pt x="2008" y="1"/>
                  </a:moveTo>
                  <a:cubicBezTo>
                    <a:pt x="1870" y="1"/>
                    <a:pt x="1738" y="94"/>
                    <a:pt x="1704" y="240"/>
                  </a:cubicBezTo>
                  <a:cubicBezTo>
                    <a:pt x="1337" y="1643"/>
                    <a:pt x="234" y="5353"/>
                    <a:pt x="334" y="5386"/>
                  </a:cubicBezTo>
                  <a:cubicBezTo>
                    <a:pt x="334" y="5386"/>
                    <a:pt x="0" y="6138"/>
                    <a:pt x="1103" y="7491"/>
                  </a:cubicBezTo>
                  <a:cubicBezTo>
                    <a:pt x="1489" y="7957"/>
                    <a:pt x="2255" y="8493"/>
                    <a:pt x="3016" y="8493"/>
                  </a:cubicBezTo>
                  <a:cubicBezTo>
                    <a:pt x="3373" y="8493"/>
                    <a:pt x="3729" y="8375"/>
                    <a:pt x="4044" y="8076"/>
                  </a:cubicBezTo>
                  <a:cubicBezTo>
                    <a:pt x="4745" y="7424"/>
                    <a:pt x="4562" y="5837"/>
                    <a:pt x="4127" y="4851"/>
                  </a:cubicBezTo>
                  <a:cubicBezTo>
                    <a:pt x="3960" y="4434"/>
                    <a:pt x="3175" y="3849"/>
                    <a:pt x="2757" y="3665"/>
                  </a:cubicBezTo>
                  <a:cubicBezTo>
                    <a:pt x="2735" y="3654"/>
                    <a:pt x="2703" y="3650"/>
                    <a:pt x="2664" y="3650"/>
                  </a:cubicBezTo>
                  <a:cubicBezTo>
                    <a:pt x="2570" y="3650"/>
                    <a:pt x="2440" y="3672"/>
                    <a:pt x="2332" y="3672"/>
                  </a:cubicBezTo>
                  <a:cubicBezTo>
                    <a:pt x="2275" y="3672"/>
                    <a:pt x="2225" y="3666"/>
                    <a:pt x="2189" y="3648"/>
                  </a:cubicBezTo>
                  <a:cubicBezTo>
                    <a:pt x="2222" y="3314"/>
                    <a:pt x="2423" y="1944"/>
                    <a:pt x="2523" y="1276"/>
                  </a:cubicBezTo>
                  <a:cubicBezTo>
                    <a:pt x="2590" y="858"/>
                    <a:pt x="2540" y="340"/>
                    <a:pt x="2206" y="73"/>
                  </a:cubicBezTo>
                  <a:cubicBezTo>
                    <a:pt x="2145" y="23"/>
                    <a:pt x="2076" y="1"/>
                    <a:pt x="2008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8"/>
            <p:cNvSpPr/>
            <p:nvPr/>
          </p:nvSpPr>
          <p:spPr>
            <a:xfrm>
              <a:off x="5765199" y="1605156"/>
              <a:ext cx="39678" cy="59998"/>
            </a:xfrm>
            <a:custGeom>
              <a:avLst/>
              <a:gdLst/>
              <a:ahLst/>
              <a:cxnLst/>
              <a:rect l="l" t="t" r="r" b="b"/>
              <a:pathLst>
                <a:path w="1238" h="1872" extrusionOk="0">
                  <a:moveTo>
                    <a:pt x="251" y="0"/>
                  </a:moveTo>
                  <a:lnTo>
                    <a:pt x="1" y="1855"/>
                  </a:lnTo>
                  <a:lnTo>
                    <a:pt x="1237" y="1872"/>
                  </a:lnTo>
                  <a:lnTo>
                    <a:pt x="1204" y="101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8"/>
            <p:cNvSpPr/>
            <p:nvPr/>
          </p:nvSpPr>
          <p:spPr>
            <a:xfrm>
              <a:off x="5730393" y="1510417"/>
              <a:ext cx="129867" cy="119643"/>
            </a:xfrm>
            <a:custGeom>
              <a:avLst/>
              <a:gdLst/>
              <a:ahLst/>
              <a:cxnLst/>
              <a:rect l="l" t="t" r="r" b="b"/>
              <a:pathLst>
                <a:path w="4052" h="3733" extrusionOk="0">
                  <a:moveTo>
                    <a:pt x="2072" y="0"/>
                  </a:moveTo>
                  <a:cubicBezTo>
                    <a:pt x="1564" y="0"/>
                    <a:pt x="1050" y="208"/>
                    <a:pt x="669" y="667"/>
                  </a:cubicBezTo>
                  <a:cubicBezTo>
                    <a:pt x="1" y="1453"/>
                    <a:pt x="101" y="2622"/>
                    <a:pt x="886" y="3291"/>
                  </a:cubicBezTo>
                  <a:cubicBezTo>
                    <a:pt x="1250" y="3597"/>
                    <a:pt x="1668" y="3733"/>
                    <a:pt x="2076" y="3733"/>
                  </a:cubicBezTo>
                  <a:cubicBezTo>
                    <a:pt x="3094" y="3733"/>
                    <a:pt x="4051" y="2884"/>
                    <a:pt x="3944" y="1703"/>
                  </a:cubicBezTo>
                  <a:cubicBezTo>
                    <a:pt x="3848" y="647"/>
                    <a:pt x="2969" y="0"/>
                    <a:pt x="207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8"/>
            <p:cNvSpPr/>
            <p:nvPr/>
          </p:nvSpPr>
          <p:spPr>
            <a:xfrm>
              <a:off x="5765744" y="1539871"/>
              <a:ext cx="69645" cy="62850"/>
            </a:xfrm>
            <a:custGeom>
              <a:avLst/>
              <a:gdLst/>
              <a:ahLst/>
              <a:cxnLst/>
              <a:rect l="l" t="t" r="r" b="b"/>
              <a:pathLst>
                <a:path w="2173" h="1961" extrusionOk="0">
                  <a:moveTo>
                    <a:pt x="1100" y="1"/>
                  </a:moveTo>
                  <a:cubicBezTo>
                    <a:pt x="911" y="1"/>
                    <a:pt x="716" y="57"/>
                    <a:pt x="535" y="183"/>
                  </a:cubicBezTo>
                  <a:cubicBezTo>
                    <a:pt x="101" y="500"/>
                    <a:pt x="0" y="1102"/>
                    <a:pt x="301" y="1553"/>
                  </a:cubicBezTo>
                  <a:cubicBezTo>
                    <a:pt x="500" y="1832"/>
                    <a:pt x="797" y="1960"/>
                    <a:pt x="1092" y="1960"/>
                  </a:cubicBezTo>
                  <a:cubicBezTo>
                    <a:pt x="1539" y="1960"/>
                    <a:pt x="1982" y="1665"/>
                    <a:pt x="2072" y="1152"/>
                  </a:cubicBezTo>
                  <a:cubicBezTo>
                    <a:pt x="2172" y="501"/>
                    <a:pt x="1664" y="1"/>
                    <a:pt x="1100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5678985" y="1527499"/>
              <a:ext cx="112880" cy="102624"/>
            </a:xfrm>
            <a:custGeom>
              <a:avLst/>
              <a:gdLst/>
              <a:ahLst/>
              <a:cxnLst/>
              <a:rect l="l" t="t" r="r" b="b"/>
              <a:pathLst>
                <a:path w="3522" h="3202" extrusionOk="0">
                  <a:moveTo>
                    <a:pt x="786" y="1"/>
                  </a:moveTo>
                  <a:lnTo>
                    <a:pt x="786" y="1"/>
                  </a:lnTo>
                  <a:cubicBezTo>
                    <a:pt x="1" y="2156"/>
                    <a:pt x="736" y="3008"/>
                    <a:pt x="1354" y="3192"/>
                  </a:cubicBezTo>
                  <a:cubicBezTo>
                    <a:pt x="1378" y="3199"/>
                    <a:pt x="1403" y="3202"/>
                    <a:pt x="1431" y="3202"/>
                  </a:cubicBezTo>
                  <a:cubicBezTo>
                    <a:pt x="1947" y="3202"/>
                    <a:pt x="3104" y="2057"/>
                    <a:pt x="3326" y="1772"/>
                  </a:cubicBezTo>
                  <a:cubicBezTo>
                    <a:pt x="3521" y="1520"/>
                    <a:pt x="3425" y="1351"/>
                    <a:pt x="3134" y="1351"/>
                  </a:cubicBezTo>
                  <a:cubicBezTo>
                    <a:pt x="3077" y="1351"/>
                    <a:pt x="3013" y="1357"/>
                    <a:pt x="2941" y="1371"/>
                  </a:cubicBezTo>
                  <a:cubicBezTo>
                    <a:pt x="2507" y="1454"/>
                    <a:pt x="1788" y="1989"/>
                    <a:pt x="1788" y="1989"/>
                  </a:cubicBezTo>
                  <a:cubicBezTo>
                    <a:pt x="1788" y="1989"/>
                    <a:pt x="1454" y="1237"/>
                    <a:pt x="786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5748085" y="1462053"/>
              <a:ext cx="123713" cy="91919"/>
            </a:xfrm>
            <a:custGeom>
              <a:avLst/>
              <a:gdLst/>
              <a:ahLst/>
              <a:cxnLst/>
              <a:rect l="l" t="t" r="r" b="b"/>
              <a:pathLst>
                <a:path w="3860" h="2868" extrusionOk="0">
                  <a:moveTo>
                    <a:pt x="1604" y="0"/>
                  </a:moveTo>
                  <a:cubicBezTo>
                    <a:pt x="1316" y="0"/>
                    <a:pt x="1134" y="402"/>
                    <a:pt x="1086" y="639"/>
                  </a:cubicBezTo>
                  <a:cubicBezTo>
                    <a:pt x="1028" y="628"/>
                    <a:pt x="970" y="623"/>
                    <a:pt x="912" y="623"/>
                  </a:cubicBezTo>
                  <a:cubicBezTo>
                    <a:pt x="706" y="623"/>
                    <a:pt x="508" y="692"/>
                    <a:pt x="351" y="823"/>
                  </a:cubicBezTo>
                  <a:cubicBezTo>
                    <a:pt x="0" y="1241"/>
                    <a:pt x="434" y="1592"/>
                    <a:pt x="434" y="1592"/>
                  </a:cubicBezTo>
                  <a:cubicBezTo>
                    <a:pt x="434" y="1592"/>
                    <a:pt x="836" y="1725"/>
                    <a:pt x="1019" y="1775"/>
                  </a:cubicBezTo>
                  <a:cubicBezTo>
                    <a:pt x="1203" y="1842"/>
                    <a:pt x="2022" y="2477"/>
                    <a:pt x="2122" y="2477"/>
                  </a:cubicBezTo>
                  <a:cubicBezTo>
                    <a:pt x="2144" y="2481"/>
                    <a:pt x="2167" y="2482"/>
                    <a:pt x="2189" y="2482"/>
                  </a:cubicBezTo>
                  <a:cubicBezTo>
                    <a:pt x="2379" y="2482"/>
                    <a:pt x="2543" y="2356"/>
                    <a:pt x="2573" y="2176"/>
                  </a:cubicBezTo>
                  <a:cubicBezTo>
                    <a:pt x="2577" y="2177"/>
                    <a:pt x="2582" y="2178"/>
                    <a:pt x="2587" y="2178"/>
                  </a:cubicBezTo>
                  <a:cubicBezTo>
                    <a:pt x="2669" y="2178"/>
                    <a:pt x="2891" y="2059"/>
                    <a:pt x="2891" y="2059"/>
                  </a:cubicBezTo>
                  <a:cubicBezTo>
                    <a:pt x="2891" y="2059"/>
                    <a:pt x="2924" y="2611"/>
                    <a:pt x="3041" y="2728"/>
                  </a:cubicBezTo>
                  <a:cubicBezTo>
                    <a:pt x="3115" y="2793"/>
                    <a:pt x="3189" y="2868"/>
                    <a:pt x="3289" y="2868"/>
                  </a:cubicBezTo>
                  <a:cubicBezTo>
                    <a:pt x="3369" y="2868"/>
                    <a:pt x="3466" y="2819"/>
                    <a:pt x="3592" y="2678"/>
                  </a:cubicBezTo>
                  <a:cubicBezTo>
                    <a:pt x="3860" y="2360"/>
                    <a:pt x="3726" y="1408"/>
                    <a:pt x="3509" y="1090"/>
                  </a:cubicBezTo>
                  <a:cubicBezTo>
                    <a:pt x="3292" y="790"/>
                    <a:pt x="3225" y="706"/>
                    <a:pt x="2673" y="706"/>
                  </a:cubicBezTo>
                  <a:cubicBezTo>
                    <a:pt x="2289" y="255"/>
                    <a:pt x="1955" y="54"/>
                    <a:pt x="1654" y="4"/>
                  </a:cubicBezTo>
                  <a:cubicBezTo>
                    <a:pt x="1637" y="2"/>
                    <a:pt x="1620" y="0"/>
                    <a:pt x="1604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5028883" y="1763131"/>
              <a:ext cx="341685" cy="335051"/>
            </a:xfrm>
            <a:custGeom>
              <a:avLst/>
              <a:gdLst/>
              <a:ahLst/>
              <a:cxnLst/>
              <a:rect l="l" t="t" r="r" b="b"/>
              <a:pathLst>
                <a:path w="10661" h="10454" extrusionOk="0">
                  <a:moveTo>
                    <a:pt x="2189" y="0"/>
                  </a:moveTo>
                  <a:cubicBezTo>
                    <a:pt x="1955" y="0"/>
                    <a:pt x="1721" y="51"/>
                    <a:pt x="1504" y="134"/>
                  </a:cubicBezTo>
                  <a:cubicBezTo>
                    <a:pt x="602" y="502"/>
                    <a:pt x="151" y="1454"/>
                    <a:pt x="67" y="2356"/>
                  </a:cubicBezTo>
                  <a:cubicBezTo>
                    <a:pt x="0" y="3292"/>
                    <a:pt x="134" y="4211"/>
                    <a:pt x="435" y="5097"/>
                  </a:cubicBezTo>
                  <a:cubicBezTo>
                    <a:pt x="986" y="6734"/>
                    <a:pt x="2039" y="8171"/>
                    <a:pt x="3442" y="9190"/>
                  </a:cubicBezTo>
                  <a:cubicBezTo>
                    <a:pt x="4399" y="9885"/>
                    <a:pt x="5665" y="10454"/>
                    <a:pt x="6890" y="10454"/>
                  </a:cubicBezTo>
                  <a:cubicBezTo>
                    <a:pt x="7548" y="10454"/>
                    <a:pt x="8194" y="10289"/>
                    <a:pt x="8772" y="9892"/>
                  </a:cubicBezTo>
                  <a:cubicBezTo>
                    <a:pt x="9508" y="9357"/>
                    <a:pt x="10042" y="8605"/>
                    <a:pt x="10293" y="7753"/>
                  </a:cubicBezTo>
                  <a:cubicBezTo>
                    <a:pt x="10627" y="6717"/>
                    <a:pt x="10661" y="5614"/>
                    <a:pt x="10627" y="4545"/>
                  </a:cubicBezTo>
                  <a:cubicBezTo>
                    <a:pt x="10610" y="3526"/>
                    <a:pt x="10544" y="2440"/>
                    <a:pt x="10026" y="1538"/>
                  </a:cubicBezTo>
                  <a:cubicBezTo>
                    <a:pt x="9580" y="762"/>
                    <a:pt x="8776" y="100"/>
                    <a:pt x="7838" y="100"/>
                  </a:cubicBezTo>
                  <a:cubicBezTo>
                    <a:pt x="7827" y="100"/>
                    <a:pt x="7815" y="100"/>
                    <a:pt x="7803" y="101"/>
                  </a:cubicBezTo>
                  <a:cubicBezTo>
                    <a:pt x="7519" y="101"/>
                    <a:pt x="7469" y="518"/>
                    <a:pt x="7770" y="552"/>
                  </a:cubicBezTo>
                  <a:cubicBezTo>
                    <a:pt x="7954" y="552"/>
                    <a:pt x="8121" y="585"/>
                    <a:pt x="8288" y="652"/>
                  </a:cubicBezTo>
                  <a:cubicBezTo>
                    <a:pt x="9040" y="886"/>
                    <a:pt x="9574" y="1571"/>
                    <a:pt x="9825" y="2289"/>
                  </a:cubicBezTo>
                  <a:cubicBezTo>
                    <a:pt x="10159" y="3208"/>
                    <a:pt x="10143" y="4228"/>
                    <a:pt x="10143" y="5180"/>
                  </a:cubicBezTo>
                  <a:cubicBezTo>
                    <a:pt x="10126" y="6116"/>
                    <a:pt x="10059" y="7102"/>
                    <a:pt x="9658" y="7987"/>
                  </a:cubicBezTo>
                  <a:cubicBezTo>
                    <a:pt x="9357" y="8689"/>
                    <a:pt x="8839" y="9357"/>
                    <a:pt x="8104" y="9691"/>
                  </a:cubicBezTo>
                  <a:cubicBezTo>
                    <a:pt x="7717" y="9869"/>
                    <a:pt x="7305" y="9943"/>
                    <a:pt x="6890" y="9943"/>
                  </a:cubicBezTo>
                  <a:cubicBezTo>
                    <a:pt x="6408" y="9943"/>
                    <a:pt x="5922" y="9844"/>
                    <a:pt x="5464" y="9691"/>
                  </a:cubicBezTo>
                  <a:cubicBezTo>
                    <a:pt x="4696" y="9424"/>
                    <a:pt x="3977" y="9006"/>
                    <a:pt x="3342" y="8488"/>
                  </a:cubicBezTo>
                  <a:cubicBezTo>
                    <a:pt x="2122" y="7486"/>
                    <a:pt x="1237" y="6132"/>
                    <a:pt x="819" y="4612"/>
                  </a:cubicBezTo>
                  <a:cubicBezTo>
                    <a:pt x="585" y="3793"/>
                    <a:pt x="452" y="2858"/>
                    <a:pt x="635" y="2022"/>
                  </a:cubicBezTo>
                  <a:cubicBezTo>
                    <a:pt x="819" y="1270"/>
                    <a:pt x="1387" y="518"/>
                    <a:pt x="2223" y="518"/>
                  </a:cubicBezTo>
                  <a:cubicBezTo>
                    <a:pt x="2557" y="518"/>
                    <a:pt x="2523" y="0"/>
                    <a:pt x="2189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5083496" y="1747202"/>
              <a:ext cx="47658" cy="36505"/>
            </a:xfrm>
            <a:custGeom>
              <a:avLst/>
              <a:gdLst/>
              <a:ahLst/>
              <a:cxnLst/>
              <a:rect l="l" t="t" r="r" b="b"/>
              <a:pathLst>
                <a:path w="1487" h="1139" extrusionOk="0">
                  <a:moveTo>
                    <a:pt x="667" y="0"/>
                  </a:moveTo>
                  <a:cubicBezTo>
                    <a:pt x="636" y="0"/>
                    <a:pt x="602" y="5"/>
                    <a:pt x="569" y="13"/>
                  </a:cubicBezTo>
                  <a:cubicBezTo>
                    <a:pt x="385" y="46"/>
                    <a:pt x="235" y="147"/>
                    <a:pt x="134" y="314"/>
                  </a:cubicBezTo>
                  <a:cubicBezTo>
                    <a:pt x="17" y="497"/>
                    <a:pt x="1" y="748"/>
                    <a:pt x="134" y="949"/>
                  </a:cubicBezTo>
                  <a:cubicBezTo>
                    <a:pt x="218" y="1083"/>
                    <a:pt x="336" y="1139"/>
                    <a:pt x="463" y="1139"/>
                  </a:cubicBezTo>
                  <a:cubicBezTo>
                    <a:pt x="918" y="1139"/>
                    <a:pt x="1487" y="427"/>
                    <a:pt x="1003" y="113"/>
                  </a:cubicBezTo>
                  <a:cubicBezTo>
                    <a:pt x="953" y="80"/>
                    <a:pt x="903" y="46"/>
                    <a:pt x="853" y="30"/>
                  </a:cubicBezTo>
                  <a:cubicBezTo>
                    <a:pt x="819" y="13"/>
                    <a:pt x="786" y="13"/>
                    <a:pt x="753" y="13"/>
                  </a:cubicBezTo>
                  <a:cubicBezTo>
                    <a:pt x="728" y="5"/>
                    <a:pt x="698" y="0"/>
                    <a:pt x="66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5257014" y="1755407"/>
              <a:ext cx="47626" cy="36569"/>
            </a:xfrm>
            <a:custGeom>
              <a:avLst/>
              <a:gdLst/>
              <a:ahLst/>
              <a:cxnLst/>
              <a:rect l="l" t="t" r="r" b="b"/>
              <a:pathLst>
                <a:path w="1486" h="1141" extrusionOk="0">
                  <a:moveTo>
                    <a:pt x="690" y="0"/>
                  </a:moveTo>
                  <a:cubicBezTo>
                    <a:pt x="650" y="0"/>
                    <a:pt x="613" y="7"/>
                    <a:pt x="568" y="7"/>
                  </a:cubicBezTo>
                  <a:cubicBezTo>
                    <a:pt x="385" y="41"/>
                    <a:pt x="234" y="141"/>
                    <a:pt x="134" y="308"/>
                  </a:cubicBezTo>
                  <a:cubicBezTo>
                    <a:pt x="0" y="492"/>
                    <a:pt x="0" y="743"/>
                    <a:pt x="134" y="943"/>
                  </a:cubicBezTo>
                  <a:cubicBezTo>
                    <a:pt x="215" y="1083"/>
                    <a:pt x="332" y="1140"/>
                    <a:pt x="459" y="1140"/>
                  </a:cubicBezTo>
                  <a:cubicBezTo>
                    <a:pt x="910" y="1140"/>
                    <a:pt x="1485" y="421"/>
                    <a:pt x="1003" y="108"/>
                  </a:cubicBezTo>
                  <a:cubicBezTo>
                    <a:pt x="953" y="74"/>
                    <a:pt x="903" y="41"/>
                    <a:pt x="836" y="24"/>
                  </a:cubicBezTo>
                  <a:cubicBezTo>
                    <a:pt x="819" y="7"/>
                    <a:pt x="786" y="7"/>
                    <a:pt x="752" y="7"/>
                  </a:cubicBezTo>
                  <a:cubicBezTo>
                    <a:pt x="730" y="2"/>
                    <a:pt x="709" y="0"/>
                    <a:pt x="690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5165960" y="2049401"/>
              <a:ext cx="169801" cy="56248"/>
            </a:xfrm>
            <a:custGeom>
              <a:avLst/>
              <a:gdLst/>
              <a:ahLst/>
              <a:cxnLst/>
              <a:rect l="l" t="t" r="r" b="b"/>
              <a:pathLst>
                <a:path w="5298" h="1755" extrusionOk="0">
                  <a:moveTo>
                    <a:pt x="4681" y="0"/>
                  </a:moveTo>
                  <a:cubicBezTo>
                    <a:pt x="4588" y="0"/>
                    <a:pt x="4495" y="24"/>
                    <a:pt x="4412" y="74"/>
                  </a:cubicBezTo>
                  <a:cubicBezTo>
                    <a:pt x="4145" y="241"/>
                    <a:pt x="3861" y="375"/>
                    <a:pt x="3560" y="459"/>
                  </a:cubicBezTo>
                  <a:cubicBezTo>
                    <a:pt x="3393" y="509"/>
                    <a:pt x="3226" y="542"/>
                    <a:pt x="3059" y="576"/>
                  </a:cubicBezTo>
                  <a:cubicBezTo>
                    <a:pt x="2975" y="592"/>
                    <a:pt x="2891" y="609"/>
                    <a:pt x="2825" y="609"/>
                  </a:cubicBezTo>
                  <a:cubicBezTo>
                    <a:pt x="2791" y="609"/>
                    <a:pt x="2741" y="626"/>
                    <a:pt x="2708" y="626"/>
                  </a:cubicBezTo>
                  <a:lnTo>
                    <a:pt x="2674" y="626"/>
                  </a:lnTo>
                  <a:cubicBezTo>
                    <a:pt x="2591" y="634"/>
                    <a:pt x="2507" y="638"/>
                    <a:pt x="2424" y="638"/>
                  </a:cubicBezTo>
                  <a:cubicBezTo>
                    <a:pt x="2340" y="638"/>
                    <a:pt x="2257" y="634"/>
                    <a:pt x="2173" y="626"/>
                  </a:cubicBezTo>
                  <a:cubicBezTo>
                    <a:pt x="2106" y="609"/>
                    <a:pt x="2023" y="609"/>
                    <a:pt x="1939" y="592"/>
                  </a:cubicBezTo>
                  <a:cubicBezTo>
                    <a:pt x="1906" y="592"/>
                    <a:pt x="1856" y="592"/>
                    <a:pt x="1805" y="576"/>
                  </a:cubicBezTo>
                  <a:lnTo>
                    <a:pt x="1789" y="576"/>
                  </a:lnTo>
                  <a:cubicBezTo>
                    <a:pt x="1622" y="542"/>
                    <a:pt x="1455" y="492"/>
                    <a:pt x="1304" y="442"/>
                  </a:cubicBezTo>
                  <a:cubicBezTo>
                    <a:pt x="1221" y="425"/>
                    <a:pt x="1154" y="392"/>
                    <a:pt x="1070" y="358"/>
                  </a:cubicBezTo>
                  <a:cubicBezTo>
                    <a:pt x="1037" y="342"/>
                    <a:pt x="987" y="325"/>
                    <a:pt x="953" y="308"/>
                  </a:cubicBezTo>
                  <a:lnTo>
                    <a:pt x="953" y="308"/>
                  </a:lnTo>
                  <a:cubicBezTo>
                    <a:pt x="953" y="308"/>
                    <a:pt x="970" y="325"/>
                    <a:pt x="970" y="325"/>
                  </a:cubicBezTo>
                  <a:cubicBezTo>
                    <a:pt x="953" y="308"/>
                    <a:pt x="937" y="292"/>
                    <a:pt x="920" y="292"/>
                  </a:cubicBezTo>
                  <a:cubicBezTo>
                    <a:pt x="835" y="241"/>
                    <a:pt x="739" y="217"/>
                    <a:pt x="643" y="217"/>
                  </a:cubicBezTo>
                  <a:cubicBezTo>
                    <a:pt x="453" y="217"/>
                    <a:pt x="262" y="309"/>
                    <a:pt x="151" y="475"/>
                  </a:cubicBezTo>
                  <a:cubicBezTo>
                    <a:pt x="1" y="726"/>
                    <a:pt x="68" y="1077"/>
                    <a:pt x="335" y="1244"/>
                  </a:cubicBezTo>
                  <a:cubicBezTo>
                    <a:pt x="1003" y="1585"/>
                    <a:pt x="1729" y="1755"/>
                    <a:pt x="2454" y="1755"/>
                  </a:cubicBezTo>
                  <a:cubicBezTo>
                    <a:pt x="3326" y="1755"/>
                    <a:pt x="4197" y="1510"/>
                    <a:pt x="4963" y="1027"/>
                  </a:cubicBezTo>
                  <a:cubicBezTo>
                    <a:pt x="5214" y="860"/>
                    <a:pt x="5297" y="525"/>
                    <a:pt x="5164" y="275"/>
                  </a:cubicBezTo>
                  <a:cubicBezTo>
                    <a:pt x="5052" y="97"/>
                    <a:pt x="4867" y="0"/>
                    <a:pt x="468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5244419" y="1648360"/>
              <a:ext cx="554561" cy="664461"/>
            </a:xfrm>
            <a:custGeom>
              <a:avLst/>
              <a:gdLst/>
              <a:ahLst/>
              <a:cxnLst/>
              <a:rect l="l" t="t" r="r" b="b"/>
              <a:pathLst>
                <a:path w="17303" h="20732" extrusionOk="0">
                  <a:moveTo>
                    <a:pt x="17004" y="0"/>
                  </a:moveTo>
                  <a:cubicBezTo>
                    <a:pt x="16987" y="0"/>
                    <a:pt x="16969" y="2"/>
                    <a:pt x="16952" y="6"/>
                  </a:cubicBezTo>
                  <a:cubicBezTo>
                    <a:pt x="16784" y="39"/>
                    <a:pt x="16684" y="173"/>
                    <a:pt x="16701" y="323"/>
                  </a:cubicBezTo>
                  <a:cubicBezTo>
                    <a:pt x="16734" y="657"/>
                    <a:pt x="16751" y="992"/>
                    <a:pt x="16734" y="1309"/>
                  </a:cubicBezTo>
                  <a:cubicBezTo>
                    <a:pt x="16634" y="3899"/>
                    <a:pt x="16667" y="6405"/>
                    <a:pt x="16300" y="8945"/>
                  </a:cubicBezTo>
                  <a:cubicBezTo>
                    <a:pt x="15966" y="11251"/>
                    <a:pt x="15632" y="13540"/>
                    <a:pt x="14445" y="15545"/>
                  </a:cubicBezTo>
                  <a:cubicBezTo>
                    <a:pt x="13376" y="17316"/>
                    <a:pt x="11872" y="18970"/>
                    <a:pt x="9900" y="19705"/>
                  </a:cubicBezTo>
                  <a:cubicBezTo>
                    <a:pt x="9079" y="20013"/>
                    <a:pt x="8208" y="20164"/>
                    <a:pt x="7333" y="20164"/>
                  </a:cubicBezTo>
                  <a:cubicBezTo>
                    <a:pt x="7069" y="20164"/>
                    <a:pt x="6805" y="20150"/>
                    <a:pt x="6542" y="20123"/>
                  </a:cubicBezTo>
                  <a:cubicBezTo>
                    <a:pt x="6007" y="20039"/>
                    <a:pt x="5473" y="19922"/>
                    <a:pt x="4955" y="19739"/>
                  </a:cubicBezTo>
                  <a:cubicBezTo>
                    <a:pt x="4420" y="19555"/>
                    <a:pt x="3919" y="19304"/>
                    <a:pt x="3468" y="18970"/>
                  </a:cubicBezTo>
                  <a:cubicBezTo>
                    <a:pt x="1763" y="17750"/>
                    <a:pt x="677" y="15862"/>
                    <a:pt x="460" y="13774"/>
                  </a:cubicBezTo>
                  <a:cubicBezTo>
                    <a:pt x="444" y="13634"/>
                    <a:pt x="330" y="13563"/>
                    <a:pt x="221" y="13563"/>
                  </a:cubicBezTo>
                  <a:cubicBezTo>
                    <a:pt x="108" y="13563"/>
                    <a:pt x="1" y="13638"/>
                    <a:pt x="9" y="13790"/>
                  </a:cubicBezTo>
                  <a:cubicBezTo>
                    <a:pt x="26" y="14074"/>
                    <a:pt x="59" y="14342"/>
                    <a:pt x="109" y="14626"/>
                  </a:cubicBezTo>
                  <a:cubicBezTo>
                    <a:pt x="527" y="16798"/>
                    <a:pt x="1880" y="18686"/>
                    <a:pt x="3819" y="19772"/>
                  </a:cubicBezTo>
                  <a:cubicBezTo>
                    <a:pt x="4086" y="19906"/>
                    <a:pt x="4353" y="20006"/>
                    <a:pt x="4621" y="20140"/>
                  </a:cubicBezTo>
                  <a:cubicBezTo>
                    <a:pt x="4888" y="20273"/>
                    <a:pt x="5172" y="20373"/>
                    <a:pt x="5456" y="20440"/>
                  </a:cubicBezTo>
                  <a:cubicBezTo>
                    <a:pt x="6024" y="20591"/>
                    <a:pt x="6609" y="20691"/>
                    <a:pt x="7194" y="20724"/>
                  </a:cubicBezTo>
                  <a:cubicBezTo>
                    <a:pt x="7302" y="20729"/>
                    <a:pt x="7410" y="20731"/>
                    <a:pt x="7518" y="20731"/>
                  </a:cubicBezTo>
                  <a:cubicBezTo>
                    <a:pt x="8565" y="20731"/>
                    <a:pt x="9615" y="20512"/>
                    <a:pt x="10569" y="20073"/>
                  </a:cubicBezTo>
                  <a:cubicBezTo>
                    <a:pt x="12591" y="19170"/>
                    <a:pt x="14128" y="17399"/>
                    <a:pt x="15180" y="15495"/>
                  </a:cubicBezTo>
                  <a:cubicBezTo>
                    <a:pt x="16400" y="13306"/>
                    <a:pt x="16701" y="10866"/>
                    <a:pt x="16985" y="8393"/>
                  </a:cubicBezTo>
                  <a:cubicBezTo>
                    <a:pt x="17302" y="5687"/>
                    <a:pt x="17236" y="3331"/>
                    <a:pt x="17269" y="240"/>
                  </a:cubicBezTo>
                  <a:cubicBezTo>
                    <a:pt x="17254" y="107"/>
                    <a:pt x="17135" y="0"/>
                    <a:pt x="1700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5050837" y="1439137"/>
              <a:ext cx="348640" cy="581066"/>
            </a:xfrm>
            <a:custGeom>
              <a:avLst/>
              <a:gdLst/>
              <a:ahLst/>
              <a:cxnLst/>
              <a:rect l="l" t="t" r="r" b="b"/>
              <a:pathLst>
                <a:path w="10878" h="18130" extrusionOk="0">
                  <a:moveTo>
                    <a:pt x="9524" y="1"/>
                  </a:moveTo>
                  <a:cubicBezTo>
                    <a:pt x="9341" y="368"/>
                    <a:pt x="9073" y="686"/>
                    <a:pt x="8722" y="920"/>
                  </a:cubicBezTo>
                  <a:cubicBezTo>
                    <a:pt x="7787" y="1488"/>
                    <a:pt x="6350" y="1555"/>
                    <a:pt x="5498" y="1855"/>
                  </a:cubicBezTo>
                  <a:cubicBezTo>
                    <a:pt x="4445" y="2223"/>
                    <a:pt x="4211" y="2457"/>
                    <a:pt x="3409" y="3142"/>
                  </a:cubicBezTo>
                  <a:cubicBezTo>
                    <a:pt x="3174" y="2186"/>
                    <a:pt x="2744" y="1605"/>
                    <a:pt x="2098" y="1605"/>
                  </a:cubicBezTo>
                  <a:cubicBezTo>
                    <a:pt x="2010" y="1605"/>
                    <a:pt x="1918" y="1616"/>
                    <a:pt x="1822" y="1638"/>
                  </a:cubicBezTo>
                  <a:cubicBezTo>
                    <a:pt x="970" y="1839"/>
                    <a:pt x="1421" y="4295"/>
                    <a:pt x="1939" y="4562"/>
                  </a:cubicBezTo>
                  <a:cubicBezTo>
                    <a:pt x="2177" y="4693"/>
                    <a:pt x="2369" y="4728"/>
                    <a:pt x="2507" y="4728"/>
                  </a:cubicBezTo>
                  <a:cubicBezTo>
                    <a:pt x="2670" y="4728"/>
                    <a:pt x="2757" y="4679"/>
                    <a:pt x="2757" y="4679"/>
                  </a:cubicBezTo>
                  <a:lnTo>
                    <a:pt x="2757" y="4679"/>
                  </a:lnTo>
                  <a:cubicBezTo>
                    <a:pt x="2757" y="4679"/>
                    <a:pt x="3092" y="8823"/>
                    <a:pt x="2707" y="9942"/>
                  </a:cubicBezTo>
                  <a:cubicBezTo>
                    <a:pt x="2323" y="11062"/>
                    <a:pt x="1170" y="11697"/>
                    <a:pt x="1" y="12081"/>
                  </a:cubicBezTo>
                  <a:cubicBezTo>
                    <a:pt x="1036" y="13986"/>
                    <a:pt x="4512" y="17495"/>
                    <a:pt x="6066" y="18129"/>
                  </a:cubicBezTo>
                  <a:cubicBezTo>
                    <a:pt x="7219" y="17845"/>
                    <a:pt x="8455" y="12131"/>
                    <a:pt x="8455" y="12131"/>
                  </a:cubicBezTo>
                  <a:cubicBezTo>
                    <a:pt x="8455" y="12131"/>
                    <a:pt x="7369" y="11964"/>
                    <a:pt x="6968" y="11530"/>
                  </a:cubicBezTo>
                  <a:cubicBezTo>
                    <a:pt x="6567" y="11045"/>
                    <a:pt x="6350" y="10427"/>
                    <a:pt x="6400" y="9809"/>
                  </a:cubicBezTo>
                  <a:cubicBezTo>
                    <a:pt x="6416" y="9547"/>
                    <a:pt x="6481" y="7919"/>
                    <a:pt x="7192" y="7919"/>
                  </a:cubicBezTo>
                  <a:cubicBezTo>
                    <a:pt x="7206" y="7919"/>
                    <a:pt x="7221" y="7919"/>
                    <a:pt x="7235" y="7921"/>
                  </a:cubicBezTo>
                  <a:cubicBezTo>
                    <a:pt x="7336" y="7921"/>
                    <a:pt x="7453" y="7937"/>
                    <a:pt x="7553" y="7954"/>
                  </a:cubicBezTo>
                  <a:cubicBezTo>
                    <a:pt x="7926" y="8026"/>
                    <a:pt x="8272" y="8062"/>
                    <a:pt x="8579" y="8062"/>
                  </a:cubicBezTo>
                  <a:cubicBezTo>
                    <a:pt x="9123" y="8062"/>
                    <a:pt x="9546" y="7950"/>
                    <a:pt x="9792" y="7737"/>
                  </a:cubicBezTo>
                  <a:cubicBezTo>
                    <a:pt x="10042" y="7520"/>
                    <a:pt x="10176" y="6400"/>
                    <a:pt x="10176" y="5682"/>
                  </a:cubicBezTo>
                  <a:cubicBezTo>
                    <a:pt x="10193" y="4980"/>
                    <a:pt x="10844" y="4930"/>
                    <a:pt x="10844" y="4679"/>
                  </a:cubicBezTo>
                  <a:cubicBezTo>
                    <a:pt x="10878" y="4128"/>
                    <a:pt x="10026" y="4646"/>
                    <a:pt x="10126" y="2323"/>
                  </a:cubicBezTo>
                  <a:cubicBezTo>
                    <a:pt x="10092" y="1037"/>
                    <a:pt x="9875" y="368"/>
                    <a:pt x="9524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5050837" y="1565511"/>
              <a:ext cx="271015" cy="454693"/>
            </a:xfrm>
            <a:custGeom>
              <a:avLst/>
              <a:gdLst/>
              <a:ahLst/>
              <a:cxnLst/>
              <a:rect l="l" t="t" r="r" b="b"/>
              <a:pathLst>
                <a:path w="8456" h="14187" extrusionOk="0">
                  <a:moveTo>
                    <a:pt x="3275" y="1"/>
                  </a:moveTo>
                  <a:cubicBezTo>
                    <a:pt x="3175" y="619"/>
                    <a:pt x="2757" y="736"/>
                    <a:pt x="2757" y="736"/>
                  </a:cubicBezTo>
                  <a:cubicBezTo>
                    <a:pt x="2757" y="736"/>
                    <a:pt x="3092" y="4880"/>
                    <a:pt x="2707" y="5999"/>
                  </a:cubicBezTo>
                  <a:cubicBezTo>
                    <a:pt x="2323" y="7119"/>
                    <a:pt x="1170" y="7754"/>
                    <a:pt x="1" y="8138"/>
                  </a:cubicBezTo>
                  <a:cubicBezTo>
                    <a:pt x="1036" y="10043"/>
                    <a:pt x="4512" y="13552"/>
                    <a:pt x="6066" y="14186"/>
                  </a:cubicBezTo>
                  <a:cubicBezTo>
                    <a:pt x="7219" y="13902"/>
                    <a:pt x="8455" y="8188"/>
                    <a:pt x="8455" y="8188"/>
                  </a:cubicBezTo>
                  <a:cubicBezTo>
                    <a:pt x="8455" y="8188"/>
                    <a:pt x="7369" y="8021"/>
                    <a:pt x="6968" y="7587"/>
                  </a:cubicBezTo>
                  <a:cubicBezTo>
                    <a:pt x="6567" y="7102"/>
                    <a:pt x="6350" y="6484"/>
                    <a:pt x="6400" y="5866"/>
                  </a:cubicBezTo>
                  <a:cubicBezTo>
                    <a:pt x="6416" y="5604"/>
                    <a:pt x="6481" y="3976"/>
                    <a:pt x="7192" y="3976"/>
                  </a:cubicBezTo>
                  <a:cubicBezTo>
                    <a:pt x="7206" y="3976"/>
                    <a:pt x="7221" y="3976"/>
                    <a:pt x="7235" y="3978"/>
                  </a:cubicBezTo>
                  <a:cubicBezTo>
                    <a:pt x="6433" y="3827"/>
                    <a:pt x="4244" y="3226"/>
                    <a:pt x="3459" y="770"/>
                  </a:cubicBezTo>
                  <a:cubicBezTo>
                    <a:pt x="3426" y="602"/>
                    <a:pt x="3342" y="369"/>
                    <a:pt x="3275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5109745" y="1507628"/>
              <a:ext cx="37531" cy="62209"/>
            </a:xfrm>
            <a:custGeom>
              <a:avLst/>
              <a:gdLst/>
              <a:ahLst/>
              <a:cxnLst/>
              <a:rect l="l" t="t" r="r" b="b"/>
              <a:pathLst>
                <a:path w="1171" h="1941" extrusionOk="0">
                  <a:moveTo>
                    <a:pt x="253" y="1"/>
                  </a:moveTo>
                  <a:cubicBezTo>
                    <a:pt x="89" y="1"/>
                    <a:pt x="0" y="103"/>
                    <a:pt x="0" y="103"/>
                  </a:cubicBezTo>
                  <a:cubicBezTo>
                    <a:pt x="6" y="103"/>
                    <a:pt x="12" y="102"/>
                    <a:pt x="18" y="102"/>
                  </a:cubicBezTo>
                  <a:cubicBezTo>
                    <a:pt x="604" y="102"/>
                    <a:pt x="686" y="921"/>
                    <a:pt x="686" y="921"/>
                  </a:cubicBezTo>
                  <a:cubicBezTo>
                    <a:pt x="619" y="921"/>
                    <a:pt x="535" y="938"/>
                    <a:pt x="452" y="955"/>
                  </a:cubicBezTo>
                  <a:cubicBezTo>
                    <a:pt x="84" y="1055"/>
                    <a:pt x="117" y="1941"/>
                    <a:pt x="652" y="1941"/>
                  </a:cubicBezTo>
                  <a:cubicBezTo>
                    <a:pt x="1170" y="1941"/>
                    <a:pt x="1103" y="504"/>
                    <a:pt x="602" y="136"/>
                  </a:cubicBezTo>
                  <a:cubicBezTo>
                    <a:pt x="463" y="33"/>
                    <a:pt x="346" y="1"/>
                    <a:pt x="253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8"/>
            <p:cNvSpPr/>
            <p:nvPr/>
          </p:nvSpPr>
          <p:spPr>
            <a:xfrm>
              <a:off x="5285924" y="1489071"/>
              <a:ext cx="51985" cy="25608"/>
            </a:xfrm>
            <a:custGeom>
              <a:avLst/>
              <a:gdLst/>
              <a:ahLst/>
              <a:cxnLst/>
              <a:rect l="l" t="t" r="r" b="b"/>
              <a:pathLst>
                <a:path w="1622" h="799" extrusionOk="0">
                  <a:moveTo>
                    <a:pt x="792" y="1"/>
                  </a:moveTo>
                  <a:cubicBezTo>
                    <a:pt x="448" y="1"/>
                    <a:pt x="109" y="222"/>
                    <a:pt x="1" y="799"/>
                  </a:cubicBezTo>
                  <a:cubicBezTo>
                    <a:pt x="355" y="591"/>
                    <a:pt x="762" y="491"/>
                    <a:pt x="1171" y="491"/>
                  </a:cubicBezTo>
                  <a:cubicBezTo>
                    <a:pt x="1322" y="491"/>
                    <a:pt x="1473" y="504"/>
                    <a:pt x="1621" y="531"/>
                  </a:cubicBezTo>
                  <a:cubicBezTo>
                    <a:pt x="1488" y="222"/>
                    <a:pt x="1137" y="1"/>
                    <a:pt x="792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8"/>
            <p:cNvSpPr/>
            <p:nvPr/>
          </p:nvSpPr>
          <p:spPr>
            <a:xfrm>
              <a:off x="5308967" y="1536057"/>
              <a:ext cx="28941" cy="28973"/>
            </a:xfrm>
            <a:custGeom>
              <a:avLst/>
              <a:gdLst/>
              <a:ahLst/>
              <a:cxnLst/>
              <a:rect l="l" t="t" r="r" b="b"/>
              <a:pathLst>
                <a:path w="903" h="904" extrusionOk="0">
                  <a:moveTo>
                    <a:pt x="468" y="1"/>
                  </a:moveTo>
                  <a:cubicBezTo>
                    <a:pt x="384" y="1"/>
                    <a:pt x="301" y="18"/>
                    <a:pt x="234" y="51"/>
                  </a:cubicBezTo>
                  <a:cubicBezTo>
                    <a:pt x="201" y="85"/>
                    <a:pt x="167" y="101"/>
                    <a:pt x="134" y="135"/>
                  </a:cubicBezTo>
                  <a:cubicBezTo>
                    <a:pt x="84" y="185"/>
                    <a:pt x="33" y="252"/>
                    <a:pt x="17" y="335"/>
                  </a:cubicBezTo>
                  <a:cubicBezTo>
                    <a:pt x="17" y="369"/>
                    <a:pt x="0" y="402"/>
                    <a:pt x="0" y="435"/>
                  </a:cubicBezTo>
                  <a:cubicBezTo>
                    <a:pt x="0" y="686"/>
                    <a:pt x="201" y="887"/>
                    <a:pt x="434" y="903"/>
                  </a:cubicBezTo>
                  <a:cubicBezTo>
                    <a:pt x="518" y="903"/>
                    <a:pt x="602" y="887"/>
                    <a:pt x="668" y="853"/>
                  </a:cubicBezTo>
                  <a:cubicBezTo>
                    <a:pt x="702" y="820"/>
                    <a:pt x="735" y="803"/>
                    <a:pt x="769" y="786"/>
                  </a:cubicBezTo>
                  <a:cubicBezTo>
                    <a:pt x="819" y="719"/>
                    <a:pt x="869" y="653"/>
                    <a:pt x="886" y="569"/>
                  </a:cubicBezTo>
                  <a:cubicBezTo>
                    <a:pt x="886" y="536"/>
                    <a:pt x="902" y="502"/>
                    <a:pt x="902" y="469"/>
                  </a:cubicBezTo>
                  <a:cubicBezTo>
                    <a:pt x="902" y="285"/>
                    <a:pt x="802" y="118"/>
                    <a:pt x="635" y="34"/>
                  </a:cubicBezTo>
                  <a:cubicBezTo>
                    <a:pt x="585" y="18"/>
                    <a:pt x="518" y="1"/>
                    <a:pt x="468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5295571" y="1624418"/>
              <a:ext cx="61600" cy="29742"/>
            </a:xfrm>
            <a:custGeom>
              <a:avLst/>
              <a:gdLst/>
              <a:ahLst/>
              <a:cxnLst/>
              <a:rect l="l" t="t" r="r" b="b"/>
              <a:pathLst>
                <a:path w="1922" h="928" extrusionOk="0">
                  <a:moveTo>
                    <a:pt x="0" y="1"/>
                  </a:moveTo>
                  <a:lnTo>
                    <a:pt x="0" y="1"/>
                  </a:lnTo>
                  <a:cubicBezTo>
                    <a:pt x="50" y="469"/>
                    <a:pt x="401" y="836"/>
                    <a:pt x="869" y="920"/>
                  </a:cubicBezTo>
                  <a:cubicBezTo>
                    <a:pt x="906" y="925"/>
                    <a:pt x="941" y="927"/>
                    <a:pt x="976" y="927"/>
                  </a:cubicBezTo>
                  <a:cubicBezTo>
                    <a:pt x="1537" y="927"/>
                    <a:pt x="1922" y="335"/>
                    <a:pt x="1922" y="335"/>
                  </a:cubicBezTo>
                  <a:cubicBezTo>
                    <a:pt x="1922" y="335"/>
                    <a:pt x="1504" y="302"/>
                    <a:pt x="936" y="235"/>
                  </a:cubicBezTo>
                  <a:cubicBezTo>
                    <a:pt x="602" y="201"/>
                    <a:pt x="301" y="11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Εικόνα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086" y="2932286"/>
            <a:ext cx="2515607" cy="2048423"/>
          </a:xfrm>
          <a:prstGeom prst="rect">
            <a:avLst/>
          </a:prstGeom>
        </p:spPr>
      </p:pic>
      <p:pic>
        <p:nvPicPr>
          <p:cNvPr id="3" name="Εικόνα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18" y="255623"/>
            <a:ext cx="3078756" cy="3389112"/>
          </a:xfrm>
          <a:prstGeom prst="rect">
            <a:avLst/>
          </a:prstGeom>
        </p:spPr>
      </p:pic>
      <p:pic>
        <p:nvPicPr>
          <p:cNvPr id="4" name="Εικόνα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128" y="247731"/>
            <a:ext cx="3595351" cy="2618645"/>
          </a:xfrm>
          <a:prstGeom prst="rect">
            <a:avLst/>
          </a:prstGeom>
        </p:spPr>
      </p:pic>
      <p:sp>
        <p:nvSpPr>
          <p:cNvPr id="73" name="Ορθογώνιο 72"/>
          <p:cNvSpPr/>
          <p:nvPr/>
        </p:nvSpPr>
        <p:spPr>
          <a:xfrm>
            <a:off x="136693" y="4774212"/>
            <a:ext cx="257365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800" dirty="0" smtClean="0"/>
              <a:t>6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oogle Shape;1557;p25"/>
          <p:cNvGrpSpPr/>
          <p:nvPr/>
        </p:nvGrpSpPr>
        <p:grpSpPr>
          <a:xfrm rot="16200000">
            <a:off x="3816280" y="882188"/>
            <a:ext cx="1036846" cy="465008"/>
            <a:chOff x="887160" y="3080152"/>
            <a:chExt cx="1581923" cy="324025"/>
          </a:xfrm>
        </p:grpSpPr>
        <p:sp>
          <p:nvSpPr>
            <p:cNvPr id="1558" name="Google Shape;1558;p25"/>
            <p:cNvSpPr/>
            <p:nvPr/>
          </p:nvSpPr>
          <p:spPr>
            <a:xfrm>
              <a:off x="887160" y="3137458"/>
              <a:ext cx="365242" cy="209415"/>
            </a:xfrm>
            <a:custGeom>
              <a:avLst/>
              <a:gdLst/>
              <a:ahLst/>
              <a:cxnLst/>
              <a:rect l="l" t="t" r="r" b="b"/>
              <a:pathLst>
                <a:path w="11396" h="6534" extrusionOk="0">
                  <a:moveTo>
                    <a:pt x="736" y="0"/>
                  </a:moveTo>
                  <a:cubicBezTo>
                    <a:pt x="335" y="0"/>
                    <a:pt x="0" y="334"/>
                    <a:pt x="0" y="752"/>
                  </a:cubicBezTo>
                  <a:lnTo>
                    <a:pt x="0" y="5781"/>
                  </a:lnTo>
                  <a:cubicBezTo>
                    <a:pt x="0" y="6199"/>
                    <a:pt x="335" y="6533"/>
                    <a:pt x="736" y="6533"/>
                  </a:cubicBezTo>
                  <a:lnTo>
                    <a:pt x="769" y="6533"/>
                  </a:lnTo>
                  <a:cubicBezTo>
                    <a:pt x="1187" y="6533"/>
                    <a:pt x="1521" y="6199"/>
                    <a:pt x="1521" y="5781"/>
                  </a:cubicBezTo>
                  <a:lnTo>
                    <a:pt x="1521" y="4745"/>
                  </a:lnTo>
                  <a:lnTo>
                    <a:pt x="10644" y="4745"/>
                  </a:lnTo>
                  <a:cubicBezTo>
                    <a:pt x="11061" y="4745"/>
                    <a:pt x="11396" y="4411"/>
                    <a:pt x="11396" y="3994"/>
                  </a:cubicBezTo>
                  <a:lnTo>
                    <a:pt x="11396" y="2523"/>
                  </a:lnTo>
                  <a:cubicBezTo>
                    <a:pt x="11396" y="2105"/>
                    <a:pt x="11061" y="1771"/>
                    <a:pt x="10644" y="1771"/>
                  </a:cubicBezTo>
                  <a:lnTo>
                    <a:pt x="1521" y="1771"/>
                  </a:lnTo>
                  <a:lnTo>
                    <a:pt x="1521" y="752"/>
                  </a:lnTo>
                  <a:cubicBezTo>
                    <a:pt x="1521" y="334"/>
                    <a:pt x="1187" y="0"/>
                    <a:pt x="769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25"/>
            <p:cNvSpPr/>
            <p:nvPr/>
          </p:nvSpPr>
          <p:spPr>
            <a:xfrm>
              <a:off x="1166155" y="3080152"/>
              <a:ext cx="981627" cy="324025"/>
            </a:xfrm>
            <a:custGeom>
              <a:avLst/>
              <a:gdLst/>
              <a:ahLst/>
              <a:cxnLst/>
              <a:rect l="l" t="t" r="r" b="b"/>
              <a:pathLst>
                <a:path w="30628" h="10110" extrusionOk="0">
                  <a:moveTo>
                    <a:pt x="1270" y="0"/>
                  </a:moveTo>
                  <a:cubicBezTo>
                    <a:pt x="569" y="0"/>
                    <a:pt x="1" y="568"/>
                    <a:pt x="1" y="1270"/>
                  </a:cubicBezTo>
                  <a:lnTo>
                    <a:pt x="1" y="8839"/>
                  </a:lnTo>
                  <a:cubicBezTo>
                    <a:pt x="1" y="9541"/>
                    <a:pt x="569" y="10109"/>
                    <a:pt x="1270" y="10109"/>
                  </a:cubicBezTo>
                  <a:cubicBezTo>
                    <a:pt x="1972" y="10109"/>
                    <a:pt x="2540" y="9541"/>
                    <a:pt x="2540" y="8839"/>
                  </a:cubicBezTo>
                  <a:lnTo>
                    <a:pt x="2540" y="8305"/>
                  </a:lnTo>
                  <a:cubicBezTo>
                    <a:pt x="2607" y="8321"/>
                    <a:pt x="2691" y="8321"/>
                    <a:pt x="2774" y="8338"/>
                  </a:cubicBezTo>
                  <a:lnTo>
                    <a:pt x="29140" y="8338"/>
                  </a:lnTo>
                  <a:cubicBezTo>
                    <a:pt x="29959" y="8338"/>
                    <a:pt x="30627" y="7653"/>
                    <a:pt x="30627" y="6834"/>
                  </a:cubicBezTo>
                  <a:lnTo>
                    <a:pt x="30627" y="3275"/>
                  </a:lnTo>
                  <a:cubicBezTo>
                    <a:pt x="30627" y="2440"/>
                    <a:pt x="29959" y="1771"/>
                    <a:pt x="29140" y="1771"/>
                  </a:cubicBezTo>
                  <a:lnTo>
                    <a:pt x="2774" y="1771"/>
                  </a:lnTo>
                  <a:cubicBezTo>
                    <a:pt x="2691" y="1771"/>
                    <a:pt x="2607" y="1788"/>
                    <a:pt x="2540" y="1788"/>
                  </a:cubicBezTo>
                  <a:lnTo>
                    <a:pt x="2540" y="1270"/>
                  </a:lnTo>
                  <a:cubicBezTo>
                    <a:pt x="2540" y="568"/>
                    <a:pt x="1972" y="0"/>
                    <a:pt x="1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25"/>
            <p:cNvSpPr/>
            <p:nvPr/>
          </p:nvSpPr>
          <p:spPr>
            <a:xfrm>
              <a:off x="1166155" y="3080152"/>
              <a:ext cx="981627" cy="324025"/>
            </a:xfrm>
            <a:custGeom>
              <a:avLst/>
              <a:gdLst/>
              <a:ahLst/>
              <a:cxnLst/>
              <a:rect l="l" t="t" r="r" b="b"/>
              <a:pathLst>
                <a:path w="30628" h="10110" extrusionOk="0">
                  <a:moveTo>
                    <a:pt x="1270" y="0"/>
                  </a:moveTo>
                  <a:cubicBezTo>
                    <a:pt x="569" y="0"/>
                    <a:pt x="1" y="568"/>
                    <a:pt x="1" y="1270"/>
                  </a:cubicBezTo>
                  <a:lnTo>
                    <a:pt x="1" y="8839"/>
                  </a:lnTo>
                  <a:cubicBezTo>
                    <a:pt x="1" y="9541"/>
                    <a:pt x="569" y="10109"/>
                    <a:pt x="1270" y="10109"/>
                  </a:cubicBezTo>
                  <a:cubicBezTo>
                    <a:pt x="1972" y="10109"/>
                    <a:pt x="2540" y="9541"/>
                    <a:pt x="2540" y="8839"/>
                  </a:cubicBezTo>
                  <a:lnTo>
                    <a:pt x="2540" y="8305"/>
                  </a:lnTo>
                  <a:cubicBezTo>
                    <a:pt x="2607" y="8321"/>
                    <a:pt x="2691" y="8321"/>
                    <a:pt x="2774" y="8338"/>
                  </a:cubicBezTo>
                  <a:lnTo>
                    <a:pt x="29140" y="8338"/>
                  </a:lnTo>
                  <a:cubicBezTo>
                    <a:pt x="29959" y="8338"/>
                    <a:pt x="30627" y="7653"/>
                    <a:pt x="30627" y="6834"/>
                  </a:cubicBezTo>
                  <a:lnTo>
                    <a:pt x="30627" y="3275"/>
                  </a:lnTo>
                  <a:cubicBezTo>
                    <a:pt x="30627" y="2440"/>
                    <a:pt x="29959" y="1771"/>
                    <a:pt x="29140" y="1771"/>
                  </a:cubicBezTo>
                  <a:lnTo>
                    <a:pt x="2774" y="1771"/>
                  </a:lnTo>
                  <a:cubicBezTo>
                    <a:pt x="2691" y="1771"/>
                    <a:pt x="2607" y="1788"/>
                    <a:pt x="2540" y="1788"/>
                  </a:cubicBezTo>
                  <a:lnTo>
                    <a:pt x="2540" y="1270"/>
                  </a:lnTo>
                  <a:cubicBezTo>
                    <a:pt x="2540" y="568"/>
                    <a:pt x="1972" y="0"/>
                    <a:pt x="1270" y="0"/>
                  </a:cubicBezTo>
                  <a:close/>
                </a:path>
              </a:pathLst>
            </a:custGeom>
            <a:solidFill>
              <a:srgbClr val="D1D1D1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25"/>
            <p:cNvSpPr/>
            <p:nvPr/>
          </p:nvSpPr>
          <p:spPr>
            <a:xfrm>
              <a:off x="2147750" y="3180437"/>
              <a:ext cx="182108" cy="123457"/>
            </a:xfrm>
            <a:custGeom>
              <a:avLst/>
              <a:gdLst/>
              <a:ahLst/>
              <a:cxnLst/>
              <a:rect l="l" t="t" r="r" b="b"/>
              <a:pathLst>
                <a:path w="5682" h="3852" extrusionOk="0">
                  <a:moveTo>
                    <a:pt x="786" y="0"/>
                  </a:moveTo>
                  <a:cubicBezTo>
                    <a:pt x="397" y="0"/>
                    <a:pt x="9" y="255"/>
                    <a:pt x="0" y="764"/>
                  </a:cubicBezTo>
                  <a:lnTo>
                    <a:pt x="0" y="3087"/>
                  </a:lnTo>
                  <a:cubicBezTo>
                    <a:pt x="9" y="3597"/>
                    <a:pt x="397" y="3851"/>
                    <a:pt x="786" y="3851"/>
                  </a:cubicBezTo>
                  <a:cubicBezTo>
                    <a:pt x="1174" y="3851"/>
                    <a:pt x="1563" y="3597"/>
                    <a:pt x="1571" y="3087"/>
                  </a:cubicBezTo>
                  <a:lnTo>
                    <a:pt x="1571" y="2953"/>
                  </a:lnTo>
                  <a:lnTo>
                    <a:pt x="4946" y="2953"/>
                  </a:lnTo>
                  <a:cubicBezTo>
                    <a:pt x="5347" y="2953"/>
                    <a:pt x="5681" y="2619"/>
                    <a:pt x="5681" y="2201"/>
                  </a:cubicBezTo>
                  <a:lnTo>
                    <a:pt x="5681" y="1633"/>
                  </a:lnTo>
                  <a:cubicBezTo>
                    <a:pt x="5681" y="1232"/>
                    <a:pt x="5347" y="898"/>
                    <a:pt x="4946" y="898"/>
                  </a:cubicBezTo>
                  <a:lnTo>
                    <a:pt x="1571" y="898"/>
                  </a:lnTo>
                  <a:lnTo>
                    <a:pt x="1571" y="764"/>
                  </a:lnTo>
                  <a:cubicBezTo>
                    <a:pt x="1563" y="255"/>
                    <a:pt x="1174" y="0"/>
                    <a:pt x="786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25"/>
            <p:cNvSpPr/>
            <p:nvPr/>
          </p:nvSpPr>
          <p:spPr>
            <a:xfrm>
              <a:off x="2323929" y="3235979"/>
              <a:ext cx="145154" cy="12339"/>
            </a:xfrm>
            <a:custGeom>
              <a:avLst/>
              <a:gdLst/>
              <a:ahLst/>
              <a:cxnLst/>
              <a:rect l="l" t="t" r="r" b="b"/>
              <a:pathLst>
                <a:path w="4529" h="385" extrusionOk="0">
                  <a:moveTo>
                    <a:pt x="67" y="1"/>
                  </a:moveTo>
                  <a:cubicBezTo>
                    <a:pt x="34" y="1"/>
                    <a:pt x="0" y="84"/>
                    <a:pt x="0" y="184"/>
                  </a:cubicBezTo>
                  <a:cubicBezTo>
                    <a:pt x="0" y="301"/>
                    <a:pt x="34" y="385"/>
                    <a:pt x="67" y="385"/>
                  </a:cubicBezTo>
                  <a:lnTo>
                    <a:pt x="4462" y="385"/>
                  </a:lnTo>
                  <a:cubicBezTo>
                    <a:pt x="4495" y="385"/>
                    <a:pt x="4528" y="301"/>
                    <a:pt x="4528" y="184"/>
                  </a:cubicBezTo>
                  <a:cubicBezTo>
                    <a:pt x="4528" y="84"/>
                    <a:pt x="4495" y="1"/>
                    <a:pt x="4462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3" name="Google Shape;1563;p25"/>
          <p:cNvSpPr/>
          <p:nvPr/>
        </p:nvSpPr>
        <p:spPr>
          <a:xfrm rot="16200000">
            <a:off x="4100552" y="982704"/>
            <a:ext cx="497930" cy="173212"/>
          </a:xfrm>
          <a:custGeom>
            <a:avLst/>
            <a:gdLst/>
            <a:ahLst/>
            <a:cxnLst/>
            <a:rect l="l" t="t" r="r" b="b"/>
            <a:pathLst>
              <a:path w="17060" h="6517" extrusionOk="0">
                <a:moveTo>
                  <a:pt x="1421" y="0"/>
                </a:moveTo>
                <a:cubicBezTo>
                  <a:pt x="635" y="34"/>
                  <a:pt x="0" y="702"/>
                  <a:pt x="34" y="1504"/>
                </a:cubicBezTo>
                <a:lnTo>
                  <a:pt x="34" y="5013"/>
                </a:lnTo>
                <a:cubicBezTo>
                  <a:pt x="0" y="5815"/>
                  <a:pt x="635" y="6483"/>
                  <a:pt x="1421" y="6517"/>
                </a:cubicBezTo>
                <a:lnTo>
                  <a:pt x="15640" y="6517"/>
                </a:lnTo>
                <a:cubicBezTo>
                  <a:pt x="16442" y="6483"/>
                  <a:pt x="17060" y="5815"/>
                  <a:pt x="17026" y="5013"/>
                </a:cubicBezTo>
                <a:lnTo>
                  <a:pt x="17026" y="1504"/>
                </a:lnTo>
                <a:cubicBezTo>
                  <a:pt x="17060" y="702"/>
                  <a:pt x="16442" y="34"/>
                  <a:pt x="15640" y="0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4" name="Google Shape;1564;p25"/>
          <p:cNvGrpSpPr/>
          <p:nvPr/>
        </p:nvGrpSpPr>
        <p:grpSpPr>
          <a:xfrm rot="16200000">
            <a:off x="4156916" y="995584"/>
            <a:ext cx="373239" cy="89690"/>
            <a:chOff x="1440888" y="3237037"/>
            <a:chExt cx="509819" cy="105541"/>
          </a:xfrm>
        </p:grpSpPr>
        <p:sp>
          <p:nvSpPr>
            <p:cNvPr id="1565" name="Google Shape;1565;p25"/>
            <p:cNvSpPr/>
            <p:nvPr/>
          </p:nvSpPr>
          <p:spPr>
            <a:xfrm>
              <a:off x="1440888" y="3237037"/>
              <a:ext cx="28941" cy="105541"/>
            </a:xfrm>
            <a:custGeom>
              <a:avLst/>
              <a:gdLst/>
              <a:ahLst/>
              <a:cxnLst/>
              <a:rect l="l" t="t" r="r" b="b"/>
              <a:pathLst>
                <a:path w="903" h="3293" extrusionOk="0">
                  <a:moveTo>
                    <a:pt x="0" y="1"/>
                  </a:moveTo>
                  <a:lnTo>
                    <a:pt x="0" y="3293"/>
                  </a:lnTo>
                  <a:lnTo>
                    <a:pt x="902" y="3293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25"/>
            <p:cNvSpPr/>
            <p:nvPr/>
          </p:nvSpPr>
          <p:spPr>
            <a:xfrm>
              <a:off x="1520660" y="3237037"/>
              <a:ext cx="29486" cy="105541"/>
            </a:xfrm>
            <a:custGeom>
              <a:avLst/>
              <a:gdLst/>
              <a:ahLst/>
              <a:cxnLst/>
              <a:rect l="l" t="t" r="r" b="b"/>
              <a:pathLst>
                <a:path w="920" h="3293" extrusionOk="0">
                  <a:moveTo>
                    <a:pt x="1" y="1"/>
                  </a:moveTo>
                  <a:lnTo>
                    <a:pt x="1" y="3293"/>
                  </a:lnTo>
                  <a:lnTo>
                    <a:pt x="920" y="3293"/>
                  </a:lnTo>
                  <a:lnTo>
                    <a:pt x="920" y="1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25"/>
            <p:cNvSpPr/>
            <p:nvPr/>
          </p:nvSpPr>
          <p:spPr>
            <a:xfrm>
              <a:off x="1600977" y="3237037"/>
              <a:ext cx="28973" cy="105541"/>
            </a:xfrm>
            <a:custGeom>
              <a:avLst/>
              <a:gdLst/>
              <a:ahLst/>
              <a:cxnLst/>
              <a:rect l="l" t="t" r="r" b="b"/>
              <a:pathLst>
                <a:path w="904" h="3293" extrusionOk="0">
                  <a:moveTo>
                    <a:pt x="1" y="1"/>
                  </a:moveTo>
                  <a:lnTo>
                    <a:pt x="1" y="3293"/>
                  </a:lnTo>
                  <a:lnTo>
                    <a:pt x="903" y="3293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25"/>
            <p:cNvSpPr/>
            <p:nvPr/>
          </p:nvSpPr>
          <p:spPr>
            <a:xfrm>
              <a:off x="1681327" y="3237037"/>
              <a:ext cx="28941" cy="105541"/>
            </a:xfrm>
            <a:custGeom>
              <a:avLst/>
              <a:gdLst/>
              <a:ahLst/>
              <a:cxnLst/>
              <a:rect l="l" t="t" r="r" b="b"/>
              <a:pathLst>
                <a:path w="903" h="3293" extrusionOk="0">
                  <a:moveTo>
                    <a:pt x="0" y="1"/>
                  </a:moveTo>
                  <a:lnTo>
                    <a:pt x="0" y="3293"/>
                  </a:lnTo>
                  <a:lnTo>
                    <a:pt x="902" y="3293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25"/>
            <p:cNvSpPr/>
            <p:nvPr/>
          </p:nvSpPr>
          <p:spPr>
            <a:xfrm>
              <a:off x="1761099" y="3237037"/>
              <a:ext cx="28973" cy="105541"/>
            </a:xfrm>
            <a:custGeom>
              <a:avLst/>
              <a:gdLst/>
              <a:ahLst/>
              <a:cxnLst/>
              <a:rect l="l" t="t" r="r" b="b"/>
              <a:pathLst>
                <a:path w="904" h="3293" extrusionOk="0">
                  <a:moveTo>
                    <a:pt x="1" y="1"/>
                  </a:moveTo>
                  <a:lnTo>
                    <a:pt x="1" y="3293"/>
                  </a:lnTo>
                  <a:lnTo>
                    <a:pt x="903" y="3293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25"/>
            <p:cNvSpPr/>
            <p:nvPr/>
          </p:nvSpPr>
          <p:spPr>
            <a:xfrm>
              <a:off x="1841448" y="3237037"/>
              <a:ext cx="28941" cy="105541"/>
            </a:xfrm>
            <a:custGeom>
              <a:avLst/>
              <a:gdLst/>
              <a:ahLst/>
              <a:cxnLst/>
              <a:rect l="l" t="t" r="r" b="b"/>
              <a:pathLst>
                <a:path w="903" h="3293" extrusionOk="0">
                  <a:moveTo>
                    <a:pt x="0" y="1"/>
                  </a:moveTo>
                  <a:lnTo>
                    <a:pt x="0" y="3293"/>
                  </a:lnTo>
                  <a:lnTo>
                    <a:pt x="902" y="3293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25"/>
            <p:cNvSpPr/>
            <p:nvPr/>
          </p:nvSpPr>
          <p:spPr>
            <a:xfrm>
              <a:off x="1921221" y="3237037"/>
              <a:ext cx="29486" cy="105541"/>
            </a:xfrm>
            <a:custGeom>
              <a:avLst/>
              <a:gdLst/>
              <a:ahLst/>
              <a:cxnLst/>
              <a:rect l="l" t="t" r="r" b="b"/>
              <a:pathLst>
                <a:path w="920" h="3293" extrusionOk="0">
                  <a:moveTo>
                    <a:pt x="1" y="1"/>
                  </a:moveTo>
                  <a:lnTo>
                    <a:pt x="1" y="3293"/>
                  </a:lnTo>
                  <a:lnTo>
                    <a:pt x="920" y="3293"/>
                  </a:lnTo>
                  <a:lnTo>
                    <a:pt x="920" y="1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7" name="Google Shape;1587;p25"/>
          <p:cNvGrpSpPr/>
          <p:nvPr/>
        </p:nvGrpSpPr>
        <p:grpSpPr>
          <a:xfrm>
            <a:off x="1750782" y="3925163"/>
            <a:ext cx="1455290" cy="424685"/>
            <a:chOff x="887160" y="4096554"/>
            <a:chExt cx="1581923" cy="323993"/>
          </a:xfrm>
        </p:grpSpPr>
        <p:sp>
          <p:nvSpPr>
            <p:cNvPr id="1588" name="Google Shape;1588;p25"/>
            <p:cNvSpPr/>
            <p:nvPr/>
          </p:nvSpPr>
          <p:spPr>
            <a:xfrm>
              <a:off x="887160" y="4153827"/>
              <a:ext cx="365242" cy="209415"/>
            </a:xfrm>
            <a:custGeom>
              <a:avLst/>
              <a:gdLst/>
              <a:ahLst/>
              <a:cxnLst/>
              <a:rect l="l" t="t" r="r" b="b"/>
              <a:pathLst>
                <a:path w="11396" h="6534" extrusionOk="0">
                  <a:moveTo>
                    <a:pt x="736" y="1"/>
                  </a:moveTo>
                  <a:cubicBezTo>
                    <a:pt x="335" y="1"/>
                    <a:pt x="0" y="335"/>
                    <a:pt x="0" y="753"/>
                  </a:cubicBezTo>
                  <a:lnTo>
                    <a:pt x="0" y="5782"/>
                  </a:lnTo>
                  <a:cubicBezTo>
                    <a:pt x="0" y="6200"/>
                    <a:pt x="335" y="6534"/>
                    <a:pt x="736" y="6534"/>
                  </a:cubicBezTo>
                  <a:lnTo>
                    <a:pt x="769" y="6534"/>
                  </a:lnTo>
                  <a:cubicBezTo>
                    <a:pt x="1187" y="6534"/>
                    <a:pt x="1521" y="6200"/>
                    <a:pt x="1521" y="5782"/>
                  </a:cubicBezTo>
                  <a:lnTo>
                    <a:pt x="1521" y="4763"/>
                  </a:lnTo>
                  <a:lnTo>
                    <a:pt x="10644" y="4763"/>
                  </a:lnTo>
                  <a:cubicBezTo>
                    <a:pt x="11061" y="4763"/>
                    <a:pt x="11396" y="4412"/>
                    <a:pt x="11396" y="4011"/>
                  </a:cubicBezTo>
                  <a:lnTo>
                    <a:pt x="11396" y="2541"/>
                  </a:lnTo>
                  <a:cubicBezTo>
                    <a:pt x="11396" y="2123"/>
                    <a:pt x="11061" y="1789"/>
                    <a:pt x="10644" y="1789"/>
                  </a:cubicBezTo>
                  <a:lnTo>
                    <a:pt x="1521" y="1789"/>
                  </a:lnTo>
                  <a:lnTo>
                    <a:pt x="1521" y="753"/>
                  </a:lnTo>
                  <a:cubicBezTo>
                    <a:pt x="1521" y="335"/>
                    <a:pt x="1187" y="1"/>
                    <a:pt x="769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25"/>
            <p:cNvSpPr/>
            <p:nvPr/>
          </p:nvSpPr>
          <p:spPr>
            <a:xfrm>
              <a:off x="1166155" y="4096554"/>
              <a:ext cx="981627" cy="323993"/>
            </a:xfrm>
            <a:custGeom>
              <a:avLst/>
              <a:gdLst/>
              <a:ahLst/>
              <a:cxnLst/>
              <a:rect l="l" t="t" r="r" b="b"/>
              <a:pathLst>
                <a:path w="30628" h="10109" extrusionOk="0">
                  <a:moveTo>
                    <a:pt x="1270" y="0"/>
                  </a:moveTo>
                  <a:cubicBezTo>
                    <a:pt x="569" y="0"/>
                    <a:pt x="1" y="568"/>
                    <a:pt x="1" y="1270"/>
                  </a:cubicBezTo>
                  <a:lnTo>
                    <a:pt x="1" y="8839"/>
                  </a:lnTo>
                  <a:cubicBezTo>
                    <a:pt x="1" y="9541"/>
                    <a:pt x="569" y="10109"/>
                    <a:pt x="1270" y="10109"/>
                  </a:cubicBezTo>
                  <a:cubicBezTo>
                    <a:pt x="1972" y="10109"/>
                    <a:pt x="2540" y="9541"/>
                    <a:pt x="2540" y="8839"/>
                  </a:cubicBezTo>
                  <a:lnTo>
                    <a:pt x="2540" y="8321"/>
                  </a:lnTo>
                  <a:cubicBezTo>
                    <a:pt x="2607" y="8321"/>
                    <a:pt x="2691" y="8338"/>
                    <a:pt x="2774" y="8338"/>
                  </a:cubicBezTo>
                  <a:lnTo>
                    <a:pt x="29140" y="8338"/>
                  </a:lnTo>
                  <a:cubicBezTo>
                    <a:pt x="29959" y="8338"/>
                    <a:pt x="30627" y="7669"/>
                    <a:pt x="30627" y="6834"/>
                  </a:cubicBezTo>
                  <a:lnTo>
                    <a:pt x="30627" y="3275"/>
                  </a:lnTo>
                  <a:cubicBezTo>
                    <a:pt x="30627" y="2456"/>
                    <a:pt x="29959" y="1771"/>
                    <a:pt x="29140" y="1771"/>
                  </a:cubicBezTo>
                  <a:lnTo>
                    <a:pt x="2774" y="1771"/>
                  </a:lnTo>
                  <a:cubicBezTo>
                    <a:pt x="2691" y="1771"/>
                    <a:pt x="2607" y="1788"/>
                    <a:pt x="2540" y="1805"/>
                  </a:cubicBezTo>
                  <a:lnTo>
                    <a:pt x="2540" y="1270"/>
                  </a:lnTo>
                  <a:cubicBezTo>
                    <a:pt x="2540" y="568"/>
                    <a:pt x="1972" y="0"/>
                    <a:pt x="1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25"/>
            <p:cNvSpPr/>
            <p:nvPr/>
          </p:nvSpPr>
          <p:spPr>
            <a:xfrm>
              <a:off x="1166155" y="4096554"/>
              <a:ext cx="981627" cy="323993"/>
            </a:xfrm>
            <a:custGeom>
              <a:avLst/>
              <a:gdLst/>
              <a:ahLst/>
              <a:cxnLst/>
              <a:rect l="l" t="t" r="r" b="b"/>
              <a:pathLst>
                <a:path w="30628" h="10109" extrusionOk="0">
                  <a:moveTo>
                    <a:pt x="1270" y="0"/>
                  </a:moveTo>
                  <a:cubicBezTo>
                    <a:pt x="569" y="0"/>
                    <a:pt x="1" y="568"/>
                    <a:pt x="1" y="1270"/>
                  </a:cubicBezTo>
                  <a:lnTo>
                    <a:pt x="1" y="8839"/>
                  </a:lnTo>
                  <a:cubicBezTo>
                    <a:pt x="1" y="9541"/>
                    <a:pt x="569" y="10109"/>
                    <a:pt x="1270" y="10109"/>
                  </a:cubicBezTo>
                  <a:cubicBezTo>
                    <a:pt x="1972" y="10109"/>
                    <a:pt x="2540" y="9541"/>
                    <a:pt x="2540" y="8839"/>
                  </a:cubicBezTo>
                  <a:lnTo>
                    <a:pt x="2540" y="8321"/>
                  </a:lnTo>
                  <a:cubicBezTo>
                    <a:pt x="2607" y="8321"/>
                    <a:pt x="2691" y="8338"/>
                    <a:pt x="2774" y="8338"/>
                  </a:cubicBezTo>
                  <a:lnTo>
                    <a:pt x="29140" y="8338"/>
                  </a:lnTo>
                  <a:cubicBezTo>
                    <a:pt x="29959" y="8338"/>
                    <a:pt x="30627" y="7669"/>
                    <a:pt x="30627" y="6834"/>
                  </a:cubicBezTo>
                  <a:lnTo>
                    <a:pt x="30627" y="3275"/>
                  </a:lnTo>
                  <a:cubicBezTo>
                    <a:pt x="30627" y="2456"/>
                    <a:pt x="29959" y="1771"/>
                    <a:pt x="29140" y="1771"/>
                  </a:cubicBezTo>
                  <a:lnTo>
                    <a:pt x="2774" y="1771"/>
                  </a:lnTo>
                  <a:cubicBezTo>
                    <a:pt x="2691" y="1771"/>
                    <a:pt x="2607" y="1788"/>
                    <a:pt x="2540" y="1805"/>
                  </a:cubicBezTo>
                  <a:lnTo>
                    <a:pt x="2540" y="1270"/>
                  </a:lnTo>
                  <a:cubicBezTo>
                    <a:pt x="2540" y="568"/>
                    <a:pt x="1972" y="0"/>
                    <a:pt x="1270" y="0"/>
                  </a:cubicBezTo>
                  <a:close/>
                </a:path>
              </a:pathLst>
            </a:custGeom>
            <a:solidFill>
              <a:srgbClr val="D1D1D1">
                <a:alpha val="27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25"/>
            <p:cNvSpPr/>
            <p:nvPr/>
          </p:nvSpPr>
          <p:spPr>
            <a:xfrm>
              <a:off x="2147750" y="4196806"/>
              <a:ext cx="182108" cy="123489"/>
            </a:xfrm>
            <a:custGeom>
              <a:avLst/>
              <a:gdLst/>
              <a:ahLst/>
              <a:cxnLst/>
              <a:rect l="l" t="t" r="r" b="b"/>
              <a:pathLst>
                <a:path w="5682" h="3853" extrusionOk="0">
                  <a:moveTo>
                    <a:pt x="786" y="1"/>
                  </a:moveTo>
                  <a:cubicBezTo>
                    <a:pt x="397" y="1"/>
                    <a:pt x="9" y="256"/>
                    <a:pt x="0" y="765"/>
                  </a:cubicBezTo>
                  <a:lnTo>
                    <a:pt x="0" y="3088"/>
                  </a:lnTo>
                  <a:cubicBezTo>
                    <a:pt x="9" y="3597"/>
                    <a:pt x="397" y="3852"/>
                    <a:pt x="786" y="3852"/>
                  </a:cubicBezTo>
                  <a:cubicBezTo>
                    <a:pt x="1174" y="3852"/>
                    <a:pt x="1563" y="3597"/>
                    <a:pt x="1571" y="3088"/>
                  </a:cubicBezTo>
                  <a:lnTo>
                    <a:pt x="1571" y="2954"/>
                  </a:lnTo>
                  <a:lnTo>
                    <a:pt x="4946" y="2954"/>
                  </a:lnTo>
                  <a:cubicBezTo>
                    <a:pt x="5347" y="2954"/>
                    <a:pt x="5681" y="2620"/>
                    <a:pt x="5681" y="2219"/>
                  </a:cubicBezTo>
                  <a:lnTo>
                    <a:pt x="5681" y="1651"/>
                  </a:lnTo>
                  <a:cubicBezTo>
                    <a:pt x="5681" y="1233"/>
                    <a:pt x="5347" y="899"/>
                    <a:pt x="4946" y="899"/>
                  </a:cubicBezTo>
                  <a:lnTo>
                    <a:pt x="1571" y="899"/>
                  </a:lnTo>
                  <a:lnTo>
                    <a:pt x="1571" y="765"/>
                  </a:lnTo>
                  <a:cubicBezTo>
                    <a:pt x="1563" y="256"/>
                    <a:pt x="1174" y="1"/>
                    <a:pt x="786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25"/>
            <p:cNvSpPr/>
            <p:nvPr/>
          </p:nvSpPr>
          <p:spPr>
            <a:xfrm>
              <a:off x="2323929" y="4252381"/>
              <a:ext cx="145154" cy="12339"/>
            </a:xfrm>
            <a:custGeom>
              <a:avLst/>
              <a:gdLst/>
              <a:ahLst/>
              <a:cxnLst/>
              <a:rect l="l" t="t" r="r" b="b"/>
              <a:pathLst>
                <a:path w="4529" h="385" extrusionOk="0">
                  <a:moveTo>
                    <a:pt x="67" y="0"/>
                  </a:moveTo>
                  <a:cubicBezTo>
                    <a:pt x="34" y="0"/>
                    <a:pt x="0" y="84"/>
                    <a:pt x="0" y="201"/>
                  </a:cubicBezTo>
                  <a:cubicBezTo>
                    <a:pt x="0" y="301"/>
                    <a:pt x="34" y="385"/>
                    <a:pt x="67" y="385"/>
                  </a:cubicBezTo>
                  <a:lnTo>
                    <a:pt x="4462" y="385"/>
                  </a:lnTo>
                  <a:cubicBezTo>
                    <a:pt x="4495" y="385"/>
                    <a:pt x="4528" y="301"/>
                    <a:pt x="4528" y="201"/>
                  </a:cubicBezTo>
                  <a:cubicBezTo>
                    <a:pt x="4528" y="84"/>
                    <a:pt x="4495" y="0"/>
                    <a:pt x="446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3" name="Google Shape;1593;p25"/>
          <p:cNvSpPr/>
          <p:nvPr/>
        </p:nvSpPr>
        <p:spPr>
          <a:xfrm>
            <a:off x="2188332" y="4064147"/>
            <a:ext cx="704528" cy="162892"/>
          </a:xfrm>
          <a:custGeom>
            <a:avLst/>
            <a:gdLst/>
            <a:ahLst/>
            <a:cxnLst/>
            <a:rect l="l" t="t" r="r" b="b"/>
            <a:pathLst>
              <a:path w="24513" h="6517" extrusionOk="0">
                <a:moveTo>
                  <a:pt x="2006" y="1"/>
                </a:moveTo>
                <a:cubicBezTo>
                  <a:pt x="903" y="1"/>
                  <a:pt x="1" y="669"/>
                  <a:pt x="1" y="1504"/>
                </a:cubicBezTo>
                <a:lnTo>
                  <a:pt x="1" y="5013"/>
                </a:lnTo>
                <a:cubicBezTo>
                  <a:pt x="1" y="5832"/>
                  <a:pt x="903" y="6517"/>
                  <a:pt x="2006" y="6517"/>
                </a:cubicBezTo>
                <a:lnTo>
                  <a:pt x="22507" y="6517"/>
                </a:lnTo>
                <a:cubicBezTo>
                  <a:pt x="23627" y="6517"/>
                  <a:pt x="24512" y="5832"/>
                  <a:pt x="24512" y="5013"/>
                </a:cubicBezTo>
                <a:lnTo>
                  <a:pt x="24512" y="1504"/>
                </a:lnTo>
                <a:cubicBezTo>
                  <a:pt x="24512" y="669"/>
                  <a:pt x="23610" y="1"/>
                  <a:pt x="22507" y="1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4" name="Google Shape;1594;p25"/>
          <p:cNvGrpSpPr/>
          <p:nvPr/>
        </p:nvGrpSpPr>
        <p:grpSpPr>
          <a:xfrm>
            <a:off x="2377177" y="4104651"/>
            <a:ext cx="457183" cy="81884"/>
            <a:chOff x="1440888" y="4253984"/>
            <a:chExt cx="509819" cy="104996"/>
          </a:xfrm>
        </p:grpSpPr>
        <p:sp>
          <p:nvSpPr>
            <p:cNvPr id="1595" name="Google Shape;1595;p25"/>
            <p:cNvSpPr/>
            <p:nvPr/>
          </p:nvSpPr>
          <p:spPr>
            <a:xfrm>
              <a:off x="1440888" y="4253984"/>
              <a:ext cx="28941" cy="104996"/>
            </a:xfrm>
            <a:custGeom>
              <a:avLst/>
              <a:gdLst/>
              <a:ahLst/>
              <a:cxnLst/>
              <a:rect l="l" t="t" r="r" b="b"/>
              <a:pathLst>
                <a:path w="903" h="3276" extrusionOk="0">
                  <a:moveTo>
                    <a:pt x="0" y="0"/>
                  </a:moveTo>
                  <a:lnTo>
                    <a:pt x="0" y="3275"/>
                  </a:lnTo>
                  <a:lnTo>
                    <a:pt x="902" y="3275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25"/>
            <p:cNvSpPr/>
            <p:nvPr/>
          </p:nvSpPr>
          <p:spPr>
            <a:xfrm>
              <a:off x="1520660" y="4253984"/>
              <a:ext cx="29486" cy="104996"/>
            </a:xfrm>
            <a:custGeom>
              <a:avLst/>
              <a:gdLst/>
              <a:ahLst/>
              <a:cxnLst/>
              <a:rect l="l" t="t" r="r" b="b"/>
              <a:pathLst>
                <a:path w="920" h="3276" extrusionOk="0">
                  <a:moveTo>
                    <a:pt x="1" y="0"/>
                  </a:moveTo>
                  <a:lnTo>
                    <a:pt x="1" y="3275"/>
                  </a:lnTo>
                  <a:lnTo>
                    <a:pt x="920" y="3275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25"/>
            <p:cNvSpPr/>
            <p:nvPr/>
          </p:nvSpPr>
          <p:spPr>
            <a:xfrm>
              <a:off x="1600977" y="4253984"/>
              <a:ext cx="28973" cy="104996"/>
            </a:xfrm>
            <a:custGeom>
              <a:avLst/>
              <a:gdLst/>
              <a:ahLst/>
              <a:cxnLst/>
              <a:rect l="l" t="t" r="r" b="b"/>
              <a:pathLst>
                <a:path w="904" h="3276" extrusionOk="0">
                  <a:moveTo>
                    <a:pt x="1" y="0"/>
                  </a:moveTo>
                  <a:lnTo>
                    <a:pt x="1" y="3275"/>
                  </a:lnTo>
                  <a:lnTo>
                    <a:pt x="903" y="3275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25"/>
            <p:cNvSpPr/>
            <p:nvPr/>
          </p:nvSpPr>
          <p:spPr>
            <a:xfrm>
              <a:off x="1681327" y="4253984"/>
              <a:ext cx="28941" cy="104996"/>
            </a:xfrm>
            <a:custGeom>
              <a:avLst/>
              <a:gdLst/>
              <a:ahLst/>
              <a:cxnLst/>
              <a:rect l="l" t="t" r="r" b="b"/>
              <a:pathLst>
                <a:path w="903" h="3276" extrusionOk="0">
                  <a:moveTo>
                    <a:pt x="0" y="0"/>
                  </a:moveTo>
                  <a:lnTo>
                    <a:pt x="0" y="3275"/>
                  </a:lnTo>
                  <a:lnTo>
                    <a:pt x="902" y="3275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25"/>
            <p:cNvSpPr/>
            <p:nvPr/>
          </p:nvSpPr>
          <p:spPr>
            <a:xfrm>
              <a:off x="1761099" y="4253984"/>
              <a:ext cx="28973" cy="104996"/>
            </a:xfrm>
            <a:custGeom>
              <a:avLst/>
              <a:gdLst/>
              <a:ahLst/>
              <a:cxnLst/>
              <a:rect l="l" t="t" r="r" b="b"/>
              <a:pathLst>
                <a:path w="904" h="3276" extrusionOk="0">
                  <a:moveTo>
                    <a:pt x="1" y="0"/>
                  </a:moveTo>
                  <a:lnTo>
                    <a:pt x="1" y="3275"/>
                  </a:lnTo>
                  <a:lnTo>
                    <a:pt x="903" y="3275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25"/>
            <p:cNvSpPr/>
            <p:nvPr/>
          </p:nvSpPr>
          <p:spPr>
            <a:xfrm>
              <a:off x="1841448" y="4253984"/>
              <a:ext cx="28941" cy="104996"/>
            </a:xfrm>
            <a:custGeom>
              <a:avLst/>
              <a:gdLst/>
              <a:ahLst/>
              <a:cxnLst/>
              <a:rect l="l" t="t" r="r" b="b"/>
              <a:pathLst>
                <a:path w="903" h="3276" extrusionOk="0">
                  <a:moveTo>
                    <a:pt x="0" y="0"/>
                  </a:moveTo>
                  <a:lnTo>
                    <a:pt x="0" y="3275"/>
                  </a:lnTo>
                  <a:lnTo>
                    <a:pt x="902" y="3275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25"/>
            <p:cNvSpPr/>
            <p:nvPr/>
          </p:nvSpPr>
          <p:spPr>
            <a:xfrm>
              <a:off x="1921221" y="4253984"/>
              <a:ext cx="29486" cy="104996"/>
            </a:xfrm>
            <a:custGeom>
              <a:avLst/>
              <a:gdLst/>
              <a:ahLst/>
              <a:cxnLst/>
              <a:rect l="l" t="t" r="r" b="b"/>
              <a:pathLst>
                <a:path w="920" h="3276" extrusionOk="0">
                  <a:moveTo>
                    <a:pt x="1" y="0"/>
                  </a:moveTo>
                  <a:lnTo>
                    <a:pt x="1" y="3275"/>
                  </a:lnTo>
                  <a:lnTo>
                    <a:pt x="920" y="3275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" name="Google Shape;764;p10"/>
          <p:cNvGrpSpPr/>
          <p:nvPr/>
        </p:nvGrpSpPr>
        <p:grpSpPr>
          <a:xfrm>
            <a:off x="161421" y="156705"/>
            <a:ext cx="429674" cy="333714"/>
            <a:chOff x="604425" y="237200"/>
            <a:chExt cx="6337100" cy="5184150"/>
          </a:xfrm>
        </p:grpSpPr>
        <p:sp>
          <p:nvSpPr>
            <p:cNvPr id="138" name="Google Shape;765;p10"/>
            <p:cNvSpPr/>
            <p:nvPr/>
          </p:nvSpPr>
          <p:spPr>
            <a:xfrm>
              <a:off x="1758300" y="3070375"/>
              <a:ext cx="1147725" cy="982900"/>
            </a:xfrm>
            <a:custGeom>
              <a:avLst/>
              <a:gdLst/>
              <a:ahLst/>
              <a:cxnLst/>
              <a:rect l="l" t="t" r="r" b="b"/>
              <a:pathLst>
                <a:path w="45909" h="39316" extrusionOk="0">
                  <a:moveTo>
                    <a:pt x="26163" y="0"/>
                  </a:moveTo>
                  <a:cubicBezTo>
                    <a:pt x="8886" y="0"/>
                    <a:pt x="1" y="21227"/>
                    <a:pt x="12342" y="33568"/>
                  </a:cubicBezTo>
                  <a:cubicBezTo>
                    <a:pt x="16316" y="37542"/>
                    <a:pt x="21212" y="39315"/>
                    <a:pt x="26024" y="39315"/>
                  </a:cubicBezTo>
                  <a:cubicBezTo>
                    <a:pt x="36153" y="39315"/>
                    <a:pt x="45909" y="31459"/>
                    <a:pt x="45909" y="19746"/>
                  </a:cubicBezTo>
                  <a:cubicBezTo>
                    <a:pt x="45909" y="8886"/>
                    <a:pt x="37023" y="0"/>
                    <a:pt x="26163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766;p10"/>
            <p:cNvSpPr/>
            <p:nvPr/>
          </p:nvSpPr>
          <p:spPr>
            <a:xfrm>
              <a:off x="2153225" y="2292875"/>
              <a:ext cx="1141550" cy="976750"/>
            </a:xfrm>
            <a:custGeom>
              <a:avLst/>
              <a:gdLst/>
              <a:ahLst/>
              <a:cxnLst/>
              <a:rect l="l" t="t" r="r" b="b"/>
              <a:pathLst>
                <a:path w="45662" h="39070" extrusionOk="0">
                  <a:moveTo>
                    <a:pt x="26163" y="1"/>
                  </a:moveTo>
                  <a:cubicBezTo>
                    <a:pt x="8639" y="1"/>
                    <a:pt x="0" y="20981"/>
                    <a:pt x="12341" y="33322"/>
                  </a:cubicBezTo>
                  <a:cubicBezTo>
                    <a:pt x="16315" y="37296"/>
                    <a:pt x="21186" y="39069"/>
                    <a:pt x="25963" y="39069"/>
                  </a:cubicBezTo>
                  <a:cubicBezTo>
                    <a:pt x="36019" y="39069"/>
                    <a:pt x="45662" y="31213"/>
                    <a:pt x="45662" y="19500"/>
                  </a:cubicBezTo>
                  <a:cubicBezTo>
                    <a:pt x="45662" y="8640"/>
                    <a:pt x="36776" y="1"/>
                    <a:pt x="26163" y="1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767;p10"/>
            <p:cNvSpPr/>
            <p:nvPr/>
          </p:nvSpPr>
          <p:spPr>
            <a:xfrm>
              <a:off x="604425" y="237200"/>
              <a:ext cx="6337100" cy="5184150"/>
            </a:xfrm>
            <a:custGeom>
              <a:avLst/>
              <a:gdLst/>
              <a:ahLst/>
              <a:cxnLst/>
              <a:rect l="l" t="t" r="r" b="b"/>
              <a:pathLst>
                <a:path w="253484" h="207366" extrusionOk="0">
                  <a:moveTo>
                    <a:pt x="162329" y="1"/>
                  </a:moveTo>
                  <a:cubicBezTo>
                    <a:pt x="157412" y="1"/>
                    <a:pt x="152441" y="1858"/>
                    <a:pt x="148586" y="5714"/>
                  </a:cubicBezTo>
                  <a:cubicBezTo>
                    <a:pt x="144763" y="1891"/>
                    <a:pt x="139813" y="14"/>
                    <a:pt x="134879" y="14"/>
                  </a:cubicBezTo>
                  <a:cubicBezTo>
                    <a:pt x="128983" y="14"/>
                    <a:pt x="123111" y="2694"/>
                    <a:pt x="119214" y="7935"/>
                  </a:cubicBezTo>
                  <a:cubicBezTo>
                    <a:pt x="115681" y="5197"/>
                    <a:pt x="111580" y="3913"/>
                    <a:pt x="107531" y="3913"/>
                  </a:cubicBezTo>
                  <a:cubicBezTo>
                    <a:pt x="100266" y="3913"/>
                    <a:pt x="93171" y="8049"/>
                    <a:pt x="89843" y="15340"/>
                  </a:cubicBezTo>
                  <a:cubicBezTo>
                    <a:pt x="85647" y="13118"/>
                    <a:pt x="80957" y="11884"/>
                    <a:pt x="76268" y="11884"/>
                  </a:cubicBezTo>
                  <a:cubicBezTo>
                    <a:pt x="64173" y="11884"/>
                    <a:pt x="53560" y="19783"/>
                    <a:pt x="50105" y="31383"/>
                  </a:cubicBezTo>
                  <a:lnTo>
                    <a:pt x="48871" y="31383"/>
                  </a:lnTo>
                  <a:cubicBezTo>
                    <a:pt x="38011" y="31383"/>
                    <a:pt x="29372" y="40022"/>
                    <a:pt x="29372" y="50882"/>
                  </a:cubicBezTo>
                  <a:lnTo>
                    <a:pt x="29372" y="51376"/>
                  </a:lnTo>
                  <a:cubicBezTo>
                    <a:pt x="20240" y="53103"/>
                    <a:pt x="13822" y="61248"/>
                    <a:pt x="13822" y="70381"/>
                  </a:cubicBezTo>
                  <a:cubicBezTo>
                    <a:pt x="13822" y="74083"/>
                    <a:pt x="14809" y="77538"/>
                    <a:pt x="16537" y="80500"/>
                  </a:cubicBezTo>
                  <a:cubicBezTo>
                    <a:pt x="0" y="88892"/>
                    <a:pt x="3456" y="113327"/>
                    <a:pt x="21474" y="117030"/>
                  </a:cubicBezTo>
                  <a:lnTo>
                    <a:pt x="21474" y="117276"/>
                  </a:lnTo>
                  <a:cubicBezTo>
                    <a:pt x="21474" y="125175"/>
                    <a:pt x="26163" y="132086"/>
                    <a:pt x="33321" y="135294"/>
                  </a:cubicBezTo>
                  <a:cubicBezTo>
                    <a:pt x="34555" y="156027"/>
                    <a:pt x="51586" y="172070"/>
                    <a:pt x="72318" y="172070"/>
                  </a:cubicBezTo>
                  <a:lnTo>
                    <a:pt x="73553" y="172070"/>
                  </a:lnTo>
                  <a:cubicBezTo>
                    <a:pt x="67629" y="182930"/>
                    <a:pt x="64667" y="195025"/>
                    <a:pt x="64667" y="207366"/>
                  </a:cubicBezTo>
                  <a:lnTo>
                    <a:pt x="72318" y="207366"/>
                  </a:lnTo>
                  <a:cubicBezTo>
                    <a:pt x="72318" y="195271"/>
                    <a:pt x="75774" y="183424"/>
                    <a:pt x="81944" y="173058"/>
                  </a:cubicBezTo>
                  <a:lnTo>
                    <a:pt x="83425" y="170589"/>
                  </a:lnTo>
                  <a:cubicBezTo>
                    <a:pt x="99962" y="165653"/>
                    <a:pt x="111563" y="150350"/>
                    <a:pt x="111563" y="133073"/>
                  </a:cubicBezTo>
                  <a:lnTo>
                    <a:pt x="103664" y="133073"/>
                  </a:lnTo>
                  <a:cubicBezTo>
                    <a:pt x="103911" y="150350"/>
                    <a:pt x="89843" y="164666"/>
                    <a:pt x="72318" y="164666"/>
                  </a:cubicBezTo>
                  <a:cubicBezTo>
                    <a:pt x="55041" y="164666"/>
                    <a:pt x="40972" y="150350"/>
                    <a:pt x="41219" y="133073"/>
                  </a:cubicBezTo>
                  <a:cubicBezTo>
                    <a:pt x="41219" y="132826"/>
                    <a:pt x="41219" y="132579"/>
                    <a:pt x="41219" y="132579"/>
                  </a:cubicBezTo>
                  <a:cubicBezTo>
                    <a:pt x="41219" y="130605"/>
                    <a:pt x="39985" y="129124"/>
                    <a:pt x="38257" y="128630"/>
                  </a:cubicBezTo>
                  <a:cubicBezTo>
                    <a:pt x="33074" y="127396"/>
                    <a:pt x="29372" y="122706"/>
                    <a:pt x="29372" y="117276"/>
                  </a:cubicBezTo>
                  <a:cubicBezTo>
                    <a:pt x="29372" y="116289"/>
                    <a:pt x="29619" y="115302"/>
                    <a:pt x="29865" y="114315"/>
                  </a:cubicBezTo>
                  <a:cubicBezTo>
                    <a:pt x="30112" y="113080"/>
                    <a:pt x="29865" y="111846"/>
                    <a:pt x="29125" y="110859"/>
                  </a:cubicBezTo>
                  <a:cubicBezTo>
                    <a:pt x="28385" y="109872"/>
                    <a:pt x="27150" y="109378"/>
                    <a:pt x="25916" y="109378"/>
                  </a:cubicBezTo>
                  <a:cubicBezTo>
                    <a:pt x="25670" y="109378"/>
                    <a:pt x="25670" y="109378"/>
                    <a:pt x="25423" y="109625"/>
                  </a:cubicBezTo>
                  <a:cubicBezTo>
                    <a:pt x="10860" y="109625"/>
                    <a:pt x="9379" y="88152"/>
                    <a:pt x="23942" y="86177"/>
                  </a:cubicBezTo>
                  <a:cubicBezTo>
                    <a:pt x="27150" y="85683"/>
                    <a:pt x="28385" y="81488"/>
                    <a:pt x="25916" y="79266"/>
                  </a:cubicBezTo>
                  <a:cubicBezTo>
                    <a:pt x="17525" y="72355"/>
                    <a:pt x="22214" y="58780"/>
                    <a:pt x="33074" y="58780"/>
                  </a:cubicBezTo>
                  <a:lnTo>
                    <a:pt x="33815" y="58780"/>
                  </a:lnTo>
                  <a:cubicBezTo>
                    <a:pt x="35049" y="58780"/>
                    <a:pt x="36036" y="58286"/>
                    <a:pt x="37023" y="57299"/>
                  </a:cubicBezTo>
                  <a:cubicBezTo>
                    <a:pt x="37764" y="56312"/>
                    <a:pt x="38011" y="55078"/>
                    <a:pt x="37517" y="53844"/>
                  </a:cubicBezTo>
                  <a:cubicBezTo>
                    <a:pt x="37270" y="52856"/>
                    <a:pt x="37270" y="51869"/>
                    <a:pt x="37270" y="50882"/>
                  </a:cubicBezTo>
                  <a:cubicBezTo>
                    <a:pt x="37270" y="44465"/>
                    <a:pt x="42453" y="39035"/>
                    <a:pt x="48871" y="39035"/>
                  </a:cubicBezTo>
                  <a:cubicBezTo>
                    <a:pt x="49858" y="39281"/>
                    <a:pt x="51092" y="39281"/>
                    <a:pt x="52079" y="39528"/>
                  </a:cubicBezTo>
                  <a:cubicBezTo>
                    <a:pt x="52468" y="39658"/>
                    <a:pt x="52858" y="39719"/>
                    <a:pt x="53237" y="39719"/>
                  </a:cubicBezTo>
                  <a:cubicBezTo>
                    <a:pt x="55026" y="39719"/>
                    <a:pt x="56608" y="38355"/>
                    <a:pt x="57016" y="36320"/>
                  </a:cubicBezTo>
                  <a:cubicBezTo>
                    <a:pt x="58330" y="25968"/>
                    <a:pt x="67192" y="19554"/>
                    <a:pt x="76393" y="19554"/>
                  </a:cubicBezTo>
                  <a:cubicBezTo>
                    <a:pt x="81013" y="19554"/>
                    <a:pt x="85718" y="21171"/>
                    <a:pt x="89596" y="24719"/>
                  </a:cubicBezTo>
                  <a:cubicBezTo>
                    <a:pt x="90326" y="25449"/>
                    <a:pt x="91244" y="25780"/>
                    <a:pt x="92155" y="25780"/>
                  </a:cubicBezTo>
                  <a:cubicBezTo>
                    <a:pt x="94014" y="25780"/>
                    <a:pt x="95847" y="24404"/>
                    <a:pt x="96013" y="22251"/>
                  </a:cubicBezTo>
                  <a:cubicBezTo>
                    <a:pt x="96619" y="15741"/>
                    <a:pt x="102052" y="11831"/>
                    <a:pt x="107588" y="11831"/>
                  </a:cubicBezTo>
                  <a:cubicBezTo>
                    <a:pt x="111077" y="11831"/>
                    <a:pt x="114607" y="13385"/>
                    <a:pt x="116993" y="16821"/>
                  </a:cubicBezTo>
                  <a:cubicBezTo>
                    <a:pt x="117846" y="17888"/>
                    <a:pt x="119069" y="18401"/>
                    <a:pt x="120261" y="18401"/>
                  </a:cubicBezTo>
                  <a:cubicBezTo>
                    <a:pt x="121828" y="18401"/>
                    <a:pt x="123343" y="17515"/>
                    <a:pt x="123904" y="15833"/>
                  </a:cubicBezTo>
                  <a:cubicBezTo>
                    <a:pt x="125767" y="10642"/>
                    <a:pt x="130431" y="7892"/>
                    <a:pt x="135067" y="7892"/>
                  </a:cubicBezTo>
                  <a:cubicBezTo>
                    <a:pt x="139028" y="7892"/>
                    <a:pt x="142970" y="9899"/>
                    <a:pt x="145130" y="14106"/>
                  </a:cubicBezTo>
                  <a:cubicBezTo>
                    <a:pt x="145994" y="15340"/>
                    <a:pt x="147352" y="15957"/>
                    <a:pt x="148678" y="15957"/>
                  </a:cubicBezTo>
                  <a:cubicBezTo>
                    <a:pt x="150005" y="15957"/>
                    <a:pt x="151301" y="15340"/>
                    <a:pt x="152041" y="14106"/>
                  </a:cubicBezTo>
                  <a:cubicBezTo>
                    <a:pt x="154202" y="9899"/>
                    <a:pt x="158195" y="7892"/>
                    <a:pt x="162189" y="7892"/>
                  </a:cubicBezTo>
                  <a:cubicBezTo>
                    <a:pt x="166863" y="7892"/>
                    <a:pt x="171537" y="10642"/>
                    <a:pt x="173268" y="15833"/>
                  </a:cubicBezTo>
                  <a:cubicBezTo>
                    <a:pt x="173961" y="17394"/>
                    <a:pt x="175629" y="18346"/>
                    <a:pt x="177245" y="18346"/>
                  </a:cubicBezTo>
                  <a:cubicBezTo>
                    <a:pt x="177929" y="18346"/>
                    <a:pt x="178604" y="18175"/>
                    <a:pt x="179191" y="17808"/>
                  </a:cubicBezTo>
                  <a:cubicBezTo>
                    <a:pt x="181309" y="16326"/>
                    <a:pt x="183629" y="15651"/>
                    <a:pt x="185885" y="15651"/>
                  </a:cubicBezTo>
                  <a:cubicBezTo>
                    <a:pt x="191517" y="15651"/>
                    <a:pt x="196751" y="19856"/>
                    <a:pt x="197456" y="26200"/>
                  </a:cubicBezTo>
                  <a:cubicBezTo>
                    <a:pt x="197640" y="28228"/>
                    <a:pt x="199478" y="29706"/>
                    <a:pt x="201425" y="29706"/>
                  </a:cubicBezTo>
                  <a:cubicBezTo>
                    <a:pt x="202084" y="29706"/>
                    <a:pt x="202755" y="29536"/>
                    <a:pt x="203380" y="29162"/>
                  </a:cubicBezTo>
                  <a:cubicBezTo>
                    <a:pt x="205107" y="27928"/>
                    <a:pt x="207082" y="27434"/>
                    <a:pt x="209303" y="27434"/>
                  </a:cubicBezTo>
                  <a:cubicBezTo>
                    <a:pt x="215720" y="27434"/>
                    <a:pt x="220904" y="32617"/>
                    <a:pt x="220904" y="39035"/>
                  </a:cubicBezTo>
                  <a:cubicBezTo>
                    <a:pt x="220904" y="41503"/>
                    <a:pt x="220163" y="43971"/>
                    <a:pt x="218929" y="45945"/>
                  </a:cubicBezTo>
                  <a:cubicBezTo>
                    <a:pt x="217448" y="47920"/>
                    <a:pt x="218189" y="50635"/>
                    <a:pt x="220410" y="51622"/>
                  </a:cubicBezTo>
                  <a:cubicBezTo>
                    <a:pt x="221644" y="52363"/>
                    <a:pt x="222878" y="53350"/>
                    <a:pt x="223619" y="54584"/>
                  </a:cubicBezTo>
                  <a:cubicBezTo>
                    <a:pt x="224429" y="55719"/>
                    <a:pt x="225666" y="56321"/>
                    <a:pt x="226909" y="56321"/>
                  </a:cubicBezTo>
                  <a:cubicBezTo>
                    <a:pt x="227558" y="56321"/>
                    <a:pt x="228209" y="56157"/>
                    <a:pt x="228802" y="55818"/>
                  </a:cubicBezTo>
                  <a:cubicBezTo>
                    <a:pt x="230036" y="55078"/>
                    <a:pt x="231270" y="54831"/>
                    <a:pt x="232751" y="54831"/>
                  </a:cubicBezTo>
                  <a:cubicBezTo>
                    <a:pt x="236947" y="54831"/>
                    <a:pt x="240649" y="58286"/>
                    <a:pt x="240649" y="62482"/>
                  </a:cubicBezTo>
                  <a:cubicBezTo>
                    <a:pt x="240649" y="65691"/>
                    <a:pt x="238675" y="68406"/>
                    <a:pt x="235960" y="69640"/>
                  </a:cubicBezTo>
                  <a:cubicBezTo>
                    <a:pt x="233245" y="70874"/>
                    <a:pt x="232998" y="74577"/>
                    <a:pt x="235466" y="76304"/>
                  </a:cubicBezTo>
                  <a:cubicBezTo>
                    <a:pt x="244352" y="82475"/>
                    <a:pt x="240896" y="96544"/>
                    <a:pt x="230036" y="97531"/>
                  </a:cubicBezTo>
                  <a:cubicBezTo>
                    <a:pt x="227321" y="98024"/>
                    <a:pt x="225593" y="100986"/>
                    <a:pt x="227074" y="103454"/>
                  </a:cubicBezTo>
                  <a:cubicBezTo>
                    <a:pt x="228308" y="105429"/>
                    <a:pt x="228802" y="107404"/>
                    <a:pt x="228802" y="109625"/>
                  </a:cubicBezTo>
                  <a:cubicBezTo>
                    <a:pt x="228802" y="116042"/>
                    <a:pt x="223619" y="121226"/>
                    <a:pt x="217201" y="121226"/>
                  </a:cubicBezTo>
                  <a:cubicBezTo>
                    <a:pt x="215967" y="121226"/>
                    <a:pt x="214980" y="120979"/>
                    <a:pt x="213993" y="120732"/>
                  </a:cubicBezTo>
                  <a:cubicBezTo>
                    <a:pt x="213735" y="120680"/>
                    <a:pt x="213478" y="120656"/>
                    <a:pt x="213223" y="120656"/>
                  </a:cubicBezTo>
                  <a:cubicBezTo>
                    <a:pt x="211039" y="120656"/>
                    <a:pt x="209082" y="122470"/>
                    <a:pt x="209303" y="124681"/>
                  </a:cubicBezTo>
                  <a:cubicBezTo>
                    <a:pt x="209303" y="124928"/>
                    <a:pt x="209303" y="124928"/>
                    <a:pt x="209303" y="125175"/>
                  </a:cubicBezTo>
                  <a:cubicBezTo>
                    <a:pt x="209303" y="129371"/>
                    <a:pt x="205848" y="133073"/>
                    <a:pt x="201405" y="133073"/>
                  </a:cubicBezTo>
                  <a:cubicBezTo>
                    <a:pt x="200418" y="133073"/>
                    <a:pt x="199677" y="132826"/>
                    <a:pt x="198690" y="132579"/>
                  </a:cubicBezTo>
                  <a:cubicBezTo>
                    <a:pt x="198249" y="132403"/>
                    <a:pt x="197792" y="132321"/>
                    <a:pt x="197341" y="132321"/>
                  </a:cubicBezTo>
                  <a:cubicBezTo>
                    <a:pt x="195266" y="132321"/>
                    <a:pt x="193304" y="134052"/>
                    <a:pt x="193507" y="136282"/>
                  </a:cubicBezTo>
                  <a:cubicBezTo>
                    <a:pt x="193507" y="136528"/>
                    <a:pt x="193507" y="136775"/>
                    <a:pt x="193507" y="136775"/>
                  </a:cubicBezTo>
                  <a:cubicBezTo>
                    <a:pt x="193507" y="141401"/>
                    <a:pt x="189901" y="144716"/>
                    <a:pt x="185761" y="144716"/>
                  </a:cubicBezTo>
                  <a:cubicBezTo>
                    <a:pt x="184821" y="144716"/>
                    <a:pt x="183853" y="144545"/>
                    <a:pt x="182893" y="144180"/>
                  </a:cubicBezTo>
                  <a:cubicBezTo>
                    <a:pt x="182365" y="143945"/>
                    <a:pt x="181822" y="143836"/>
                    <a:pt x="181296" y="143836"/>
                  </a:cubicBezTo>
                  <a:cubicBezTo>
                    <a:pt x="179609" y="143836"/>
                    <a:pt x="178086" y="144955"/>
                    <a:pt x="177710" y="146648"/>
                  </a:cubicBezTo>
                  <a:cubicBezTo>
                    <a:pt x="176723" y="150103"/>
                    <a:pt x="173761" y="152572"/>
                    <a:pt x="170059" y="152572"/>
                  </a:cubicBezTo>
                  <a:cubicBezTo>
                    <a:pt x="168084" y="152572"/>
                    <a:pt x="165863" y="151584"/>
                    <a:pt x="164382" y="150103"/>
                  </a:cubicBezTo>
                  <a:cubicBezTo>
                    <a:pt x="163588" y="149211"/>
                    <a:pt x="162556" y="148796"/>
                    <a:pt x="161540" y="148796"/>
                  </a:cubicBezTo>
                  <a:cubicBezTo>
                    <a:pt x="160029" y="148796"/>
                    <a:pt x="158555" y="149714"/>
                    <a:pt x="157965" y="151338"/>
                  </a:cubicBezTo>
                  <a:cubicBezTo>
                    <a:pt x="156815" y="154644"/>
                    <a:pt x="153740" y="156443"/>
                    <a:pt x="150640" y="156443"/>
                  </a:cubicBezTo>
                  <a:cubicBezTo>
                    <a:pt x="148418" y="156443"/>
                    <a:pt x="146183" y="155517"/>
                    <a:pt x="144636" y="153559"/>
                  </a:cubicBezTo>
                  <a:cubicBezTo>
                    <a:pt x="143868" y="152662"/>
                    <a:pt x="142832" y="152230"/>
                    <a:pt x="141773" y="152230"/>
                  </a:cubicBezTo>
                  <a:cubicBezTo>
                    <a:pt x="140792" y="152230"/>
                    <a:pt x="139790" y="152600"/>
                    <a:pt x="138960" y="153312"/>
                  </a:cubicBezTo>
                  <a:cubicBezTo>
                    <a:pt x="136711" y="155467"/>
                    <a:pt x="133893" y="156484"/>
                    <a:pt x="131086" y="156484"/>
                  </a:cubicBezTo>
                  <a:cubicBezTo>
                    <a:pt x="126500" y="156484"/>
                    <a:pt x="121945" y="153769"/>
                    <a:pt x="119955" y="148869"/>
                  </a:cubicBezTo>
                  <a:cubicBezTo>
                    <a:pt x="117035" y="141328"/>
                    <a:pt x="122508" y="133068"/>
                    <a:pt x="130701" y="133068"/>
                  </a:cubicBezTo>
                  <a:cubicBezTo>
                    <a:pt x="130820" y="133068"/>
                    <a:pt x="130941" y="133069"/>
                    <a:pt x="131061" y="133073"/>
                  </a:cubicBezTo>
                  <a:lnTo>
                    <a:pt x="131061" y="125175"/>
                  </a:lnTo>
                  <a:cubicBezTo>
                    <a:pt x="120201" y="125175"/>
                    <a:pt x="111563" y="133813"/>
                    <a:pt x="111563" y="144673"/>
                  </a:cubicBezTo>
                  <a:cubicBezTo>
                    <a:pt x="111563" y="149363"/>
                    <a:pt x="113290" y="153806"/>
                    <a:pt x="116252" y="157261"/>
                  </a:cubicBezTo>
                  <a:lnTo>
                    <a:pt x="106626" y="165653"/>
                  </a:lnTo>
                  <a:cubicBezTo>
                    <a:pt x="94779" y="176020"/>
                    <a:pt x="88115" y="191076"/>
                    <a:pt x="88115" y="206872"/>
                  </a:cubicBezTo>
                  <a:lnTo>
                    <a:pt x="88115" y="207366"/>
                  </a:lnTo>
                  <a:lnTo>
                    <a:pt x="95766" y="207366"/>
                  </a:lnTo>
                  <a:lnTo>
                    <a:pt x="95766" y="206872"/>
                  </a:lnTo>
                  <a:cubicBezTo>
                    <a:pt x="95766" y="193297"/>
                    <a:pt x="101690" y="180462"/>
                    <a:pt x="111810" y="171577"/>
                  </a:cubicBezTo>
                  <a:lnTo>
                    <a:pt x="122423" y="162198"/>
                  </a:lnTo>
                  <a:cubicBezTo>
                    <a:pt x="125222" y="163541"/>
                    <a:pt x="128224" y="164224"/>
                    <a:pt x="131199" y="164224"/>
                  </a:cubicBezTo>
                  <a:cubicBezTo>
                    <a:pt x="134782" y="164224"/>
                    <a:pt x="138326" y="163233"/>
                    <a:pt x="141428" y="161210"/>
                  </a:cubicBezTo>
                  <a:cubicBezTo>
                    <a:pt x="144143" y="163185"/>
                    <a:pt x="147352" y="164172"/>
                    <a:pt x="150560" y="164172"/>
                  </a:cubicBezTo>
                  <a:cubicBezTo>
                    <a:pt x="155250" y="164172"/>
                    <a:pt x="159692" y="162198"/>
                    <a:pt x="162654" y="158495"/>
                  </a:cubicBezTo>
                  <a:cubicBezTo>
                    <a:pt x="164589" y="159570"/>
                    <a:pt x="166898" y="160270"/>
                    <a:pt x="169092" y="160270"/>
                  </a:cubicBezTo>
                  <a:cubicBezTo>
                    <a:pt x="169417" y="160270"/>
                    <a:pt x="169740" y="160255"/>
                    <a:pt x="170059" y="160223"/>
                  </a:cubicBezTo>
                  <a:cubicBezTo>
                    <a:pt x="175736" y="160223"/>
                    <a:pt x="180919" y="157261"/>
                    <a:pt x="183634" y="152325"/>
                  </a:cubicBezTo>
                  <a:cubicBezTo>
                    <a:pt x="184308" y="152409"/>
                    <a:pt x="184978" y="152450"/>
                    <a:pt x="185641" y="152450"/>
                  </a:cubicBezTo>
                  <a:cubicBezTo>
                    <a:pt x="192756" y="152450"/>
                    <a:pt x="199105" y="147723"/>
                    <a:pt x="200911" y="140724"/>
                  </a:cubicBezTo>
                  <a:cubicBezTo>
                    <a:pt x="201089" y="140730"/>
                    <a:pt x="201266" y="140733"/>
                    <a:pt x="201442" y="140733"/>
                  </a:cubicBezTo>
                  <a:cubicBezTo>
                    <a:pt x="208621" y="140733"/>
                    <a:pt x="214775" y="135869"/>
                    <a:pt x="216461" y="129124"/>
                  </a:cubicBezTo>
                  <a:cubicBezTo>
                    <a:pt x="216612" y="129127"/>
                    <a:pt x="216762" y="129129"/>
                    <a:pt x="216913" y="129129"/>
                  </a:cubicBezTo>
                  <a:cubicBezTo>
                    <a:pt x="227814" y="129129"/>
                    <a:pt x="236700" y="120338"/>
                    <a:pt x="236700" y="109625"/>
                  </a:cubicBezTo>
                  <a:cubicBezTo>
                    <a:pt x="236700" y="107650"/>
                    <a:pt x="236453" y="105923"/>
                    <a:pt x="235960" y="104195"/>
                  </a:cubicBezTo>
                  <a:cubicBezTo>
                    <a:pt x="248301" y="99505"/>
                    <a:pt x="252497" y="83709"/>
                    <a:pt x="243858" y="73589"/>
                  </a:cubicBezTo>
                  <a:cubicBezTo>
                    <a:pt x="253484" y="63717"/>
                    <a:pt x="246573" y="46933"/>
                    <a:pt x="232751" y="46933"/>
                  </a:cubicBezTo>
                  <a:cubicBezTo>
                    <a:pt x="231023" y="46933"/>
                    <a:pt x="229542" y="47180"/>
                    <a:pt x="228061" y="47673"/>
                  </a:cubicBezTo>
                  <a:cubicBezTo>
                    <a:pt x="227815" y="47426"/>
                    <a:pt x="227568" y="47180"/>
                    <a:pt x="227074" y="46933"/>
                  </a:cubicBezTo>
                  <a:cubicBezTo>
                    <a:pt x="228308" y="44465"/>
                    <a:pt x="228802" y="41750"/>
                    <a:pt x="228802" y="39035"/>
                  </a:cubicBezTo>
                  <a:cubicBezTo>
                    <a:pt x="228802" y="28421"/>
                    <a:pt x="219916" y="19536"/>
                    <a:pt x="209303" y="19536"/>
                  </a:cubicBezTo>
                  <a:cubicBezTo>
                    <a:pt x="207329" y="19536"/>
                    <a:pt x="205601" y="19783"/>
                    <a:pt x="203873" y="20276"/>
                  </a:cubicBezTo>
                  <a:cubicBezTo>
                    <a:pt x="201019" y="12664"/>
                    <a:pt x="193615" y="7840"/>
                    <a:pt x="185736" y="7840"/>
                  </a:cubicBezTo>
                  <a:cubicBezTo>
                    <a:pt x="183396" y="7840"/>
                    <a:pt x="181015" y="8265"/>
                    <a:pt x="178698" y="9169"/>
                  </a:cubicBezTo>
                  <a:cubicBezTo>
                    <a:pt x="175065" y="3162"/>
                    <a:pt x="168743" y="1"/>
                    <a:pt x="162329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768;p10"/>
            <p:cNvSpPr/>
            <p:nvPr/>
          </p:nvSpPr>
          <p:spPr>
            <a:xfrm>
              <a:off x="3683500" y="1410750"/>
              <a:ext cx="2147350" cy="1957825"/>
            </a:xfrm>
            <a:custGeom>
              <a:avLst/>
              <a:gdLst/>
              <a:ahLst/>
              <a:cxnLst/>
              <a:rect l="l" t="t" r="r" b="b"/>
              <a:pathLst>
                <a:path w="85894" h="78313" extrusionOk="0">
                  <a:moveTo>
                    <a:pt x="39038" y="1"/>
                  </a:moveTo>
                  <a:cubicBezTo>
                    <a:pt x="32651" y="1"/>
                    <a:pt x="26248" y="3058"/>
                    <a:pt x="22461" y="9370"/>
                  </a:cubicBezTo>
                  <a:cubicBezTo>
                    <a:pt x="20486" y="8383"/>
                    <a:pt x="18018" y="7889"/>
                    <a:pt x="15797" y="7889"/>
                  </a:cubicBezTo>
                  <a:cubicBezTo>
                    <a:pt x="7158" y="7889"/>
                    <a:pt x="0" y="14800"/>
                    <a:pt x="0" y="23439"/>
                  </a:cubicBezTo>
                  <a:lnTo>
                    <a:pt x="7898" y="23439"/>
                  </a:lnTo>
                  <a:cubicBezTo>
                    <a:pt x="8022" y="18379"/>
                    <a:pt x="11909" y="15849"/>
                    <a:pt x="15766" y="15849"/>
                  </a:cubicBezTo>
                  <a:cubicBezTo>
                    <a:pt x="19622" y="15849"/>
                    <a:pt x="23448" y="18379"/>
                    <a:pt x="23448" y="23439"/>
                  </a:cubicBezTo>
                  <a:lnTo>
                    <a:pt x="31346" y="23439"/>
                  </a:lnTo>
                  <a:cubicBezTo>
                    <a:pt x="31346" y="20230"/>
                    <a:pt x="30359" y="17268"/>
                    <a:pt x="28631" y="14553"/>
                  </a:cubicBezTo>
                  <a:cubicBezTo>
                    <a:pt x="30973" y="9950"/>
                    <a:pt x="34794" y="8042"/>
                    <a:pt x="38617" y="8042"/>
                  </a:cubicBezTo>
                  <a:cubicBezTo>
                    <a:pt x="46478" y="8042"/>
                    <a:pt x="54346" y="16113"/>
                    <a:pt x="49364" y="25413"/>
                  </a:cubicBezTo>
                  <a:lnTo>
                    <a:pt x="56028" y="29362"/>
                  </a:lnTo>
                  <a:cubicBezTo>
                    <a:pt x="57756" y="26400"/>
                    <a:pt x="58743" y="22945"/>
                    <a:pt x="58743" y="19490"/>
                  </a:cubicBezTo>
                  <a:cubicBezTo>
                    <a:pt x="69356" y="19490"/>
                    <a:pt x="74540" y="32324"/>
                    <a:pt x="66888" y="39729"/>
                  </a:cubicBezTo>
                  <a:cubicBezTo>
                    <a:pt x="65407" y="39235"/>
                    <a:pt x="64173" y="39235"/>
                    <a:pt x="62692" y="39235"/>
                  </a:cubicBezTo>
                  <a:lnTo>
                    <a:pt x="58743" y="39235"/>
                  </a:lnTo>
                  <a:lnTo>
                    <a:pt x="58743" y="46887"/>
                  </a:lnTo>
                  <a:lnTo>
                    <a:pt x="62692" y="46887"/>
                  </a:lnTo>
                  <a:cubicBezTo>
                    <a:pt x="73059" y="46887"/>
                    <a:pt x="78242" y="59474"/>
                    <a:pt x="70837" y="66879"/>
                  </a:cubicBezTo>
                  <a:cubicBezTo>
                    <a:pt x="68429" y="69287"/>
                    <a:pt x="65473" y="70364"/>
                    <a:pt x="62579" y="70364"/>
                  </a:cubicBezTo>
                  <a:cubicBezTo>
                    <a:pt x="56576" y="70364"/>
                    <a:pt x="50845" y="65729"/>
                    <a:pt x="50845" y="58734"/>
                  </a:cubicBezTo>
                  <a:lnTo>
                    <a:pt x="43194" y="58734"/>
                  </a:lnTo>
                  <a:cubicBezTo>
                    <a:pt x="43001" y="70103"/>
                    <a:pt x="52286" y="78313"/>
                    <a:pt x="62593" y="78313"/>
                  </a:cubicBezTo>
                  <a:cubicBezTo>
                    <a:pt x="65487" y="78313"/>
                    <a:pt x="68463" y="77665"/>
                    <a:pt x="71331" y="76258"/>
                  </a:cubicBezTo>
                  <a:cubicBezTo>
                    <a:pt x="84412" y="69841"/>
                    <a:pt x="85893" y="51823"/>
                    <a:pt x="74293" y="43184"/>
                  </a:cubicBezTo>
                  <a:cubicBezTo>
                    <a:pt x="84166" y="30103"/>
                    <a:pt x="74786" y="11838"/>
                    <a:pt x="58743" y="11838"/>
                  </a:cubicBezTo>
                  <a:lnTo>
                    <a:pt x="57015" y="11838"/>
                  </a:lnTo>
                  <a:cubicBezTo>
                    <a:pt x="53714" y="4047"/>
                    <a:pt x="46386" y="1"/>
                    <a:pt x="39038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769;p10"/>
            <p:cNvSpPr/>
            <p:nvPr/>
          </p:nvSpPr>
          <p:spPr>
            <a:xfrm>
              <a:off x="3584775" y="2317575"/>
              <a:ext cx="981125" cy="950275"/>
            </a:xfrm>
            <a:custGeom>
              <a:avLst/>
              <a:gdLst/>
              <a:ahLst/>
              <a:cxnLst/>
              <a:rect l="l" t="t" r="r" b="b"/>
              <a:pathLst>
                <a:path w="39245" h="38011" extrusionOk="0">
                  <a:moveTo>
                    <a:pt x="10613" y="0"/>
                  </a:moveTo>
                  <a:lnTo>
                    <a:pt x="5183" y="5677"/>
                  </a:lnTo>
                  <a:cubicBezTo>
                    <a:pt x="9132" y="9379"/>
                    <a:pt x="11354" y="14563"/>
                    <a:pt x="11847" y="20239"/>
                  </a:cubicBezTo>
                  <a:cubicBezTo>
                    <a:pt x="4690" y="23201"/>
                    <a:pt x="0" y="30359"/>
                    <a:pt x="0" y="38011"/>
                  </a:cubicBezTo>
                  <a:lnTo>
                    <a:pt x="7898" y="38011"/>
                  </a:lnTo>
                  <a:cubicBezTo>
                    <a:pt x="7898" y="30236"/>
                    <a:pt x="13760" y="26348"/>
                    <a:pt x="19622" y="26348"/>
                  </a:cubicBezTo>
                  <a:cubicBezTo>
                    <a:pt x="25484" y="26348"/>
                    <a:pt x="31346" y="30236"/>
                    <a:pt x="31346" y="38011"/>
                  </a:cubicBezTo>
                  <a:lnTo>
                    <a:pt x="39244" y="38011"/>
                  </a:lnTo>
                  <a:cubicBezTo>
                    <a:pt x="39244" y="27150"/>
                    <a:pt x="30359" y="18512"/>
                    <a:pt x="19746" y="18512"/>
                  </a:cubicBezTo>
                  <a:lnTo>
                    <a:pt x="19499" y="18512"/>
                  </a:lnTo>
                  <a:cubicBezTo>
                    <a:pt x="18758" y="11601"/>
                    <a:pt x="15550" y="4937"/>
                    <a:pt x="10613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770;p10"/>
            <p:cNvSpPr/>
            <p:nvPr/>
          </p:nvSpPr>
          <p:spPr>
            <a:xfrm>
              <a:off x="1671925" y="2780350"/>
              <a:ext cx="1721575" cy="1368450"/>
            </a:xfrm>
            <a:custGeom>
              <a:avLst/>
              <a:gdLst/>
              <a:ahLst/>
              <a:cxnLst/>
              <a:rect l="l" t="t" r="r" b="b"/>
              <a:pathLst>
                <a:path w="68863" h="54738" extrusionOk="0">
                  <a:moveTo>
                    <a:pt x="21967" y="1"/>
                  </a:moveTo>
                  <a:cubicBezTo>
                    <a:pt x="21967" y="2963"/>
                    <a:pt x="22461" y="5924"/>
                    <a:pt x="23448" y="8639"/>
                  </a:cubicBezTo>
                  <a:cubicBezTo>
                    <a:pt x="4690" y="13823"/>
                    <a:pt x="0" y="38011"/>
                    <a:pt x="15550" y="49858"/>
                  </a:cubicBezTo>
                  <a:cubicBezTo>
                    <a:pt x="19897" y="53224"/>
                    <a:pt x="24803" y="54737"/>
                    <a:pt x="29598" y="54737"/>
                  </a:cubicBezTo>
                  <a:cubicBezTo>
                    <a:pt x="41681" y="54737"/>
                    <a:pt x="53066" y="45129"/>
                    <a:pt x="53066" y="31347"/>
                  </a:cubicBezTo>
                  <a:lnTo>
                    <a:pt x="45415" y="31347"/>
                  </a:lnTo>
                  <a:cubicBezTo>
                    <a:pt x="45415" y="40723"/>
                    <a:pt x="37761" y="47038"/>
                    <a:pt x="29692" y="47038"/>
                  </a:cubicBezTo>
                  <a:cubicBezTo>
                    <a:pt x="26078" y="47038"/>
                    <a:pt x="22382" y="45772"/>
                    <a:pt x="19252" y="42947"/>
                  </a:cubicBezTo>
                  <a:cubicBezTo>
                    <a:pt x="9132" y="33815"/>
                    <a:pt x="14562" y="17278"/>
                    <a:pt x="28137" y="15797"/>
                  </a:cubicBezTo>
                  <a:cubicBezTo>
                    <a:pt x="32956" y="21114"/>
                    <a:pt x="39145" y="23495"/>
                    <a:pt x="45235" y="23495"/>
                  </a:cubicBezTo>
                  <a:cubicBezTo>
                    <a:pt x="57240" y="23495"/>
                    <a:pt x="68863" y="14246"/>
                    <a:pt x="68863" y="1"/>
                  </a:cubicBezTo>
                  <a:lnTo>
                    <a:pt x="60964" y="1"/>
                  </a:lnTo>
                  <a:cubicBezTo>
                    <a:pt x="60964" y="8639"/>
                    <a:pt x="54054" y="15550"/>
                    <a:pt x="45415" y="15550"/>
                  </a:cubicBezTo>
                  <a:cubicBezTo>
                    <a:pt x="36776" y="15550"/>
                    <a:pt x="29618" y="8639"/>
                    <a:pt x="29618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771;p10"/>
            <p:cNvSpPr/>
            <p:nvPr/>
          </p:nvSpPr>
          <p:spPr>
            <a:xfrm>
              <a:off x="1758300" y="1213050"/>
              <a:ext cx="1339025" cy="1468600"/>
            </a:xfrm>
            <a:custGeom>
              <a:avLst/>
              <a:gdLst/>
              <a:ahLst/>
              <a:cxnLst/>
              <a:rect l="l" t="t" r="r" b="b"/>
              <a:pathLst>
                <a:path w="53561" h="58744" extrusionOk="0">
                  <a:moveTo>
                    <a:pt x="45909" y="1"/>
                  </a:moveTo>
                  <a:cubicBezTo>
                    <a:pt x="33321" y="1"/>
                    <a:pt x="23942" y="11601"/>
                    <a:pt x="26657" y="23695"/>
                  </a:cubicBezTo>
                  <a:cubicBezTo>
                    <a:pt x="16784" y="24683"/>
                    <a:pt x="7405" y="29125"/>
                    <a:pt x="247" y="36283"/>
                  </a:cubicBezTo>
                  <a:lnTo>
                    <a:pt x="1" y="36530"/>
                  </a:lnTo>
                  <a:lnTo>
                    <a:pt x="5431" y="41960"/>
                  </a:lnTo>
                  <a:lnTo>
                    <a:pt x="5924" y="41713"/>
                  </a:lnTo>
                  <a:cubicBezTo>
                    <a:pt x="12342" y="35296"/>
                    <a:pt x="20980" y="31593"/>
                    <a:pt x="30359" y="31347"/>
                  </a:cubicBezTo>
                  <a:cubicBezTo>
                    <a:pt x="32581" y="34308"/>
                    <a:pt x="35543" y="36530"/>
                    <a:pt x="38998" y="37764"/>
                  </a:cubicBezTo>
                  <a:cubicBezTo>
                    <a:pt x="38258" y="39492"/>
                    <a:pt x="38011" y="41219"/>
                    <a:pt x="38011" y="43194"/>
                  </a:cubicBezTo>
                  <a:cubicBezTo>
                    <a:pt x="38011" y="51833"/>
                    <a:pt x="44922" y="58744"/>
                    <a:pt x="53560" y="58744"/>
                  </a:cubicBezTo>
                  <a:lnTo>
                    <a:pt x="53560" y="50845"/>
                  </a:lnTo>
                  <a:cubicBezTo>
                    <a:pt x="43441" y="50845"/>
                    <a:pt x="43441" y="35543"/>
                    <a:pt x="53560" y="35296"/>
                  </a:cubicBezTo>
                  <a:lnTo>
                    <a:pt x="53560" y="27398"/>
                  </a:lnTo>
                  <a:cubicBezTo>
                    <a:pt x="49858" y="27398"/>
                    <a:pt x="46403" y="28878"/>
                    <a:pt x="43688" y="31100"/>
                  </a:cubicBezTo>
                  <a:cubicBezTo>
                    <a:pt x="29619" y="28632"/>
                    <a:pt x="31593" y="7899"/>
                    <a:pt x="45909" y="7899"/>
                  </a:cubicBezTo>
                  <a:lnTo>
                    <a:pt x="45909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Εικόνα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053" y="2834783"/>
            <a:ext cx="4347101" cy="2151594"/>
          </a:xfrm>
          <a:prstGeom prst="rect">
            <a:avLst/>
          </a:prstGeom>
        </p:spPr>
      </p:pic>
      <p:pic>
        <p:nvPicPr>
          <p:cNvPr id="3" name="Εικόνα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57" y="178291"/>
            <a:ext cx="3027739" cy="2323145"/>
          </a:xfrm>
          <a:prstGeom prst="rect">
            <a:avLst/>
          </a:prstGeom>
        </p:spPr>
      </p:pic>
      <p:pic>
        <p:nvPicPr>
          <p:cNvPr id="4" name="Εικόνα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5" y="660477"/>
            <a:ext cx="3098892" cy="2872951"/>
          </a:xfrm>
          <a:prstGeom prst="rect">
            <a:avLst/>
          </a:prstGeom>
        </p:spPr>
      </p:pic>
      <p:sp>
        <p:nvSpPr>
          <p:cNvPr id="63" name="Google Shape;1767;p28"/>
          <p:cNvSpPr/>
          <p:nvPr/>
        </p:nvSpPr>
        <p:spPr>
          <a:xfrm>
            <a:off x="408485" y="4488832"/>
            <a:ext cx="3092853" cy="565811"/>
          </a:xfrm>
          <a:custGeom>
            <a:avLst/>
            <a:gdLst/>
            <a:ahLst/>
            <a:cxnLst/>
            <a:rect l="l" t="t" r="r" b="b"/>
            <a:pathLst>
              <a:path w="285107" h="27003" extrusionOk="0">
                <a:moveTo>
                  <a:pt x="27753" y="0"/>
                </a:moveTo>
                <a:cubicBezTo>
                  <a:pt x="27333" y="0"/>
                  <a:pt x="26997" y="280"/>
                  <a:pt x="26913" y="672"/>
                </a:cubicBezTo>
                <a:lnTo>
                  <a:pt x="22824" y="22374"/>
                </a:lnTo>
                <a:lnTo>
                  <a:pt x="18679" y="6889"/>
                </a:lnTo>
                <a:cubicBezTo>
                  <a:pt x="18567" y="6525"/>
                  <a:pt x="18231" y="6273"/>
                  <a:pt x="17867" y="6273"/>
                </a:cubicBezTo>
                <a:cubicBezTo>
                  <a:pt x="17475" y="6273"/>
                  <a:pt x="17139" y="6525"/>
                  <a:pt x="17055" y="6889"/>
                </a:cubicBezTo>
                <a:lnTo>
                  <a:pt x="13667" y="19042"/>
                </a:lnTo>
                <a:lnTo>
                  <a:pt x="1121" y="19042"/>
                </a:lnTo>
                <a:cubicBezTo>
                  <a:pt x="1" y="19042"/>
                  <a:pt x="1" y="20722"/>
                  <a:pt x="1121" y="20722"/>
                </a:cubicBezTo>
                <a:lnTo>
                  <a:pt x="14283" y="20722"/>
                </a:lnTo>
                <a:cubicBezTo>
                  <a:pt x="14675" y="20722"/>
                  <a:pt x="15011" y="20470"/>
                  <a:pt x="15095" y="20106"/>
                </a:cubicBezTo>
                <a:lnTo>
                  <a:pt x="17839" y="10305"/>
                </a:lnTo>
                <a:lnTo>
                  <a:pt x="22152" y="26379"/>
                </a:lnTo>
                <a:cubicBezTo>
                  <a:pt x="22260" y="26799"/>
                  <a:pt x="22611" y="27003"/>
                  <a:pt x="22964" y="27003"/>
                </a:cubicBezTo>
                <a:cubicBezTo>
                  <a:pt x="23340" y="27003"/>
                  <a:pt x="23717" y="26771"/>
                  <a:pt x="23804" y="26323"/>
                </a:cubicBezTo>
                <a:lnTo>
                  <a:pt x="27725" y="5545"/>
                </a:lnTo>
                <a:lnTo>
                  <a:pt x="31337" y="26295"/>
                </a:lnTo>
                <a:cubicBezTo>
                  <a:pt x="31421" y="26687"/>
                  <a:pt x="31729" y="26967"/>
                  <a:pt x="32093" y="26995"/>
                </a:cubicBezTo>
                <a:lnTo>
                  <a:pt x="32177" y="26995"/>
                </a:lnTo>
                <a:cubicBezTo>
                  <a:pt x="32541" y="26995"/>
                  <a:pt x="32849" y="26771"/>
                  <a:pt x="32961" y="26435"/>
                </a:cubicBezTo>
                <a:lnTo>
                  <a:pt x="36658" y="16214"/>
                </a:lnTo>
                <a:lnTo>
                  <a:pt x="54552" y="16214"/>
                </a:lnTo>
                <a:lnTo>
                  <a:pt x="58221" y="26435"/>
                </a:lnTo>
                <a:cubicBezTo>
                  <a:pt x="58333" y="26771"/>
                  <a:pt x="58669" y="26995"/>
                  <a:pt x="59005" y="26995"/>
                </a:cubicBezTo>
                <a:lnTo>
                  <a:pt x="59089" y="26995"/>
                </a:lnTo>
                <a:cubicBezTo>
                  <a:pt x="59453" y="26967"/>
                  <a:pt x="59789" y="26687"/>
                  <a:pt x="59845" y="26295"/>
                </a:cubicBezTo>
                <a:lnTo>
                  <a:pt x="63485" y="5545"/>
                </a:lnTo>
                <a:lnTo>
                  <a:pt x="67378" y="26323"/>
                </a:lnTo>
                <a:cubicBezTo>
                  <a:pt x="67465" y="26771"/>
                  <a:pt x="67842" y="27003"/>
                  <a:pt x="68218" y="27003"/>
                </a:cubicBezTo>
                <a:cubicBezTo>
                  <a:pt x="68571" y="27003"/>
                  <a:pt x="68922" y="26799"/>
                  <a:pt x="69030" y="26379"/>
                </a:cubicBezTo>
                <a:lnTo>
                  <a:pt x="73343" y="10305"/>
                </a:lnTo>
                <a:lnTo>
                  <a:pt x="76087" y="20106"/>
                </a:lnTo>
                <a:cubicBezTo>
                  <a:pt x="76199" y="20470"/>
                  <a:pt x="76535" y="20722"/>
                  <a:pt x="76899" y="20722"/>
                </a:cubicBezTo>
                <a:lnTo>
                  <a:pt x="90593" y="20722"/>
                </a:lnTo>
                <a:cubicBezTo>
                  <a:pt x="90985" y="20722"/>
                  <a:pt x="91321" y="20470"/>
                  <a:pt x="91405" y="20106"/>
                </a:cubicBezTo>
                <a:lnTo>
                  <a:pt x="94149" y="10305"/>
                </a:lnTo>
                <a:lnTo>
                  <a:pt x="98462" y="26379"/>
                </a:lnTo>
                <a:cubicBezTo>
                  <a:pt x="98570" y="26799"/>
                  <a:pt x="98921" y="27003"/>
                  <a:pt x="99274" y="27003"/>
                </a:cubicBezTo>
                <a:cubicBezTo>
                  <a:pt x="99650" y="27003"/>
                  <a:pt x="100028" y="26771"/>
                  <a:pt x="100114" y="26323"/>
                </a:cubicBezTo>
                <a:lnTo>
                  <a:pt x="104035" y="5545"/>
                </a:lnTo>
                <a:lnTo>
                  <a:pt x="107647" y="26295"/>
                </a:lnTo>
                <a:cubicBezTo>
                  <a:pt x="107731" y="26687"/>
                  <a:pt x="108039" y="26967"/>
                  <a:pt x="108403" y="26995"/>
                </a:cubicBezTo>
                <a:lnTo>
                  <a:pt x="108487" y="26995"/>
                </a:lnTo>
                <a:cubicBezTo>
                  <a:pt x="108851" y="26995"/>
                  <a:pt x="109159" y="26771"/>
                  <a:pt x="109271" y="26435"/>
                </a:cubicBezTo>
                <a:lnTo>
                  <a:pt x="112968" y="16214"/>
                </a:lnTo>
                <a:lnTo>
                  <a:pt x="130862" y="16214"/>
                </a:lnTo>
                <a:lnTo>
                  <a:pt x="134531" y="26435"/>
                </a:lnTo>
                <a:cubicBezTo>
                  <a:pt x="134643" y="26771"/>
                  <a:pt x="134979" y="26995"/>
                  <a:pt x="135315" y="26995"/>
                </a:cubicBezTo>
                <a:lnTo>
                  <a:pt x="135399" y="26995"/>
                </a:lnTo>
                <a:cubicBezTo>
                  <a:pt x="135763" y="26967"/>
                  <a:pt x="136099" y="26687"/>
                  <a:pt x="136155" y="26295"/>
                </a:cubicBezTo>
                <a:lnTo>
                  <a:pt x="139796" y="5545"/>
                </a:lnTo>
                <a:lnTo>
                  <a:pt x="143716" y="26323"/>
                </a:lnTo>
                <a:cubicBezTo>
                  <a:pt x="143788" y="26771"/>
                  <a:pt x="144159" y="27003"/>
                  <a:pt x="144532" y="27003"/>
                </a:cubicBezTo>
                <a:cubicBezTo>
                  <a:pt x="144881" y="27003"/>
                  <a:pt x="145232" y="26799"/>
                  <a:pt x="145340" y="26379"/>
                </a:cubicBezTo>
                <a:lnTo>
                  <a:pt x="149653" y="10305"/>
                </a:lnTo>
                <a:lnTo>
                  <a:pt x="152397" y="20106"/>
                </a:lnTo>
                <a:cubicBezTo>
                  <a:pt x="152509" y="20470"/>
                  <a:pt x="152845" y="20722"/>
                  <a:pt x="153209" y="20722"/>
                </a:cubicBezTo>
                <a:lnTo>
                  <a:pt x="167267" y="20722"/>
                </a:lnTo>
                <a:cubicBezTo>
                  <a:pt x="167631" y="20722"/>
                  <a:pt x="167967" y="20470"/>
                  <a:pt x="168079" y="20106"/>
                </a:cubicBezTo>
                <a:lnTo>
                  <a:pt x="170824" y="10305"/>
                </a:lnTo>
                <a:lnTo>
                  <a:pt x="175136" y="26379"/>
                </a:lnTo>
                <a:cubicBezTo>
                  <a:pt x="175245" y="26799"/>
                  <a:pt x="175596" y="27003"/>
                  <a:pt x="175945" y="27003"/>
                </a:cubicBezTo>
                <a:cubicBezTo>
                  <a:pt x="176318" y="27003"/>
                  <a:pt x="176688" y="26771"/>
                  <a:pt x="176760" y="26323"/>
                </a:cubicBezTo>
                <a:lnTo>
                  <a:pt x="180681" y="5545"/>
                </a:lnTo>
                <a:lnTo>
                  <a:pt x="184321" y="26295"/>
                </a:lnTo>
                <a:cubicBezTo>
                  <a:pt x="184377" y="26687"/>
                  <a:pt x="184686" y="26967"/>
                  <a:pt x="185078" y="26995"/>
                </a:cubicBezTo>
                <a:lnTo>
                  <a:pt x="185134" y="26995"/>
                </a:lnTo>
                <a:cubicBezTo>
                  <a:pt x="185498" y="26995"/>
                  <a:pt x="185806" y="26771"/>
                  <a:pt x="185946" y="26435"/>
                </a:cubicBezTo>
                <a:lnTo>
                  <a:pt x="189614" y="16214"/>
                </a:lnTo>
                <a:lnTo>
                  <a:pt x="207509" y="16214"/>
                </a:lnTo>
                <a:lnTo>
                  <a:pt x="211205" y="26435"/>
                </a:lnTo>
                <a:cubicBezTo>
                  <a:pt x="211317" y="26771"/>
                  <a:pt x="211625" y="26995"/>
                  <a:pt x="211989" y="26995"/>
                </a:cubicBezTo>
                <a:lnTo>
                  <a:pt x="212045" y="26995"/>
                </a:lnTo>
                <a:cubicBezTo>
                  <a:pt x="212437" y="26967"/>
                  <a:pt x="212745" y="26687"/>
                  <a:pt x="212801" y="26295"/>
                </a:cubicBezTo>
                <a:lnTo>
                  <a:pt x="216442" y="5545"/>
                </a:lnTo>
                <a:lnTo>
                  <a:pt x="220362" y="26323"/>
                </a:lnTo>
                <a:cubicBezTo>
                  <a:pt x="220449" y="26771"/>
                  <a:pt x="220819" y="27003"/>
                  <a:pt x="221192" y="27003"/>
                </a:cubicBezTo>
                <a:cubicBezTo>
                  <a:pt x="221541" y="27003"/>
                  <a:pt x="221893" y="26799"/>
                  <a:pt x="222014" y="26379"/>
                </a:cubicBezTo>
                <a:lnTo>
                  <a:pt x="226327" y="10305"/>
                </a:lnTo>
                <a:lnTo>
                  <a:pt x="229071" y="20106"/>
                </a:lnTo>
                <a:cubicBezTo>
                  <a:pt x="229155" y="20470"/>
                  <a:pt x="229491" y="20722"/>
                  <a:pt x="229884" y="20722"/>
                </a:cubicBezTo>
                <a:lnTo>
                  <a:pt x="243913" y="20722"/>
                </a:lnTo>
                <a:cubicBezTo>
                  <a:pt x="244305" y="20722"/>
                  <a:pt x="244642" y="20470"/>
                  <a:pt x="244726" y="20106"/>
                </a:cubicBezTo>
                <a:lnTo>
                  <a:pt x="247470" y="10305"/>
                </a:lnTo>
                <a:lnTo>
                  <a:pt x="251782" y="26379"/>
                </a:lnTo>
                <a:cubicBezTo>
                  <a:pt x="251891" y="26799"/>
                  <a:pt x="252242" y="27003"/>
                  <a:pt x="252594" y="27003"/>
                </a:cubicBezTo>
                <a:cubicBezTo>
                  <a:pt x="252970" y="27003"/>
                  <a:pt x="253348" y="26771"/>
                  <a:pt x="253435" y="26323"/>
                </a:cubicBezTo>
                <a:lnTo>
                  <a:pt x="257355" y="5545"/>
                </a:lnTo>
                <a:lnTo>
                  <a:pt x="260968" y="26295"/>
                </a:lnTo>
                <a:cubicBezTo>
                  <a:pt x="261052" y="26687"/>
                  <a:pt x="261360" y="26967"/>
                  <a:pt x="261724" y="26995"/>
                </a:cubicBezTo>
                <a:lnTo>
                  <a:pt x="261808" y="26995"/>
                </a:lnTo>
                <a:cubicBezTo>
                  <a:pt x="262172" y="26995"/>
                  <a:pt x="262480" y="26771"/>
                  <a:pt x="262592" y="26435"/>
                </a:cubicBezTo>
                <a:lnTo>
                  <a:pt x="266288" y="16214"/>
                </a:lnTo>
                <a:lnTo>
                  <a:pt x="283987" y="16214"/>
                </a:lnTo>
                <a:cubicBezTo>
                  <a:pt x="285107" y="16214"/>
                  <a:pt x="285107" y="14534"/>
                  <a:pt x="283987" y="14534"/>
                </a:cubicBezTo>
                <a:lnTo>
                  <a:pt x="265672" y="14534"/>
                </a:lnTo>
                <a:cubicBezTo>
                  <a:pt x="265336" y="14534"/>
                  <a:pt x="265000" y="14758"/>
                  <a:pt x="264888" y="15094"/>
                </a:cubicBezTo>
                <a:lnTo>
                  <a:pt x="262088" y="22906"/>
                </a:lnTo>
                <a:lnTo>
                  <a:pt x="258195" y="700"/>
                </a:lnTo>
                <a:cubicBezTo>
                  <a:pt x="258139" y="308"/>
                  <a:pt x="257775" y="0"/>
                  <a:pt x="257383" y="0"/>
                </a:cubicBezTo>
                <a:cubicBezTo>
                  <a:pt x="256963" y="0"/>
                  <a:pt x="256627" y="280"/>
                  <a:pt x="256543" y="672"/>
                </a:cubicBezTo>
                <a:lnTo>
                  <a:pt x="252455" y="22374"/>
                </a:lnTo>
                <a:lnTo>
                  <a:pt x="248310" y="6889"/>
                </a:lnTo>
                <a:cubicBezTo>
                  <a:pt x="248198" y="6525"/>
                  <a:pt x="247862" y="6273"/>
                  <a:pt x="247498" y="6273"/>
                </a:cubicBezTo>
                <a:cubicBezTo>
                  <a:pt x="247106" y="6273"/>
                  <a:pt x="246770" y="6525"/>
                  <a:pt x="246686" y="6889"/>
                </a:cubicBezTo>
                <a:lnTo>
                  <a:pt x="243269" y="19042"/>
                </a:lnTo>
                <a:lnTo>
                  <a:pt x="230500" y="19042"/>
                </a:lnTo>
                <a:lnTo>
                  <a:pt x="227111" y="6889"/>
                </a:lnTo>
                <a:cubicBezTo>
                  <a:pt x="226999" y="6525"/>
                  <a:pt x="226691" y="6273"/>
                  <a:pt x="226299" y="6273"/>
                </a:cubicBezTo>
                <a:cubicBezTo>
                  <a:pt x="225907" y="6273"/>
                  <a:pt x="225599" y="6525"/>
                  <a:pt x="225487" y="6889"/>
                </a:cubicBezTo>
                <a:lnTo>
                  <a:pt x="221342" y="22374"/>
                </a:lnTo>
                <a:lnTo>
                  <a:pt x="217254" y="672"/>
                </a:lnTo>
                <a:cubicBezTo>
                  <a:pt x="217170" y="280"/>
                  <a:pt x="216834" y="0"/>
                  <a:pt x="216414" y="0"/>
                </a:cubicBezTo>
                <a:cubicBezTo>
                  <a:pt x="215994" y="0"/>
                  <a:pt x="215658" y="308"/>
                  <a:pt x="215574" y="700"/>
                </a:cubicBezTo>
                <a:lnTo>
                  <a:pt x="211709" y="22906"/>
                </a:lnTo>
                <a:lnTo>
                  <a:pt x="208909" y="15094"/>
                </a:lnTo>
                <a:cubicBezTo>
                  <a:pt x="208769" y="14758"/>
                  <a:pt x="208461" y="14534"/>
                  <a:pt x="208097" y="14534"/>
                </a:cubicBezTo>
                <a:lnTo>
                  <a:pt x="189026" y="14534"/>
                </a:lnTo>
                <a:cubicBezTo>
                  <a:pt x="188662" y="14534"/>
                  <a:pt x="188354" y="14758"/>
                  <a:pt x="188242" y="15094"/>
                </a:cubicBezTo>
                <a:lnTo>
                  <a:pt x="185442" y="22906"/>
                </a:lnTo>
                <a:lnTo>
                  <a:pt x="181549" y="700"/>
                </a:lnTo>
                <a:cubicBezTo>
                  <a:pt x="181465" y="308"/>
                  <a:pt x="181129" y="0"/>
                  <a:pt x="180709" y="0"/>
                </a:cubicBezTo>
                <a:cubicBezTo>
                  <a:pt x="180317" y="0"/>
                  <a:pt x="179953" y="280"/>
                  <a:pt x="179897" y="672"/>
                </a:cubicBezTo>
                <a:lnTo>
                  <a:pt x="175808" y="22374"/>
                </a:lnTo>
                <a:lnTo>
                  <a:pt x="171636" y="6889"/>
                </a:lnTo>
                <a:cubicBezTo>
                  <a:pt x="171552" y="6525"/>
                  <a:pt x="171216" y="6273"/>
                  <a:pt x="170824" y="6273"/>
                </a:cubicBezTo>
                <a:cubicBezTo>
                  <a:pt x="170460" y="6273"/>
                  <a:pt x="170124" y="6525"/>
                  <a:pt x="170012" y="6889"/>
                </a:cubicBezTo>
                <a:lnTo>
                  <a:pt x="166623" y="19042"/>
                </a:lnTo>
                <a:lnTo>
                  <a:pt x="153853" y="19042"/>
                </a:lnTo>
                <a:lnTo>
                  <a:pt x="150465" y="6889"/>
                </a:lnTo>
                <a:cubicBezTo>
                  <a:pt x="150353" y="6525"/>
                  <a:pt x="150017" y="6273"/>
                  <a:pt x="149653" y="6273"/>
                </a:cubicBezTo>
                <a:lnTo>
                  <a:pt x="149625" y="6273"/>
                </a:lnTo>
                <a:cubicBezTo>
                  <a:pt x="149261" y="6273"/>
                  <a:pt x="148925" y="6525"/>
                  <a:pt x="148841" y="6889"/>
                </a:cubicBezTo>
                <a:lnTo>
                  <a:pt x="144668" y="22374"/>
                </a:lnTo>
                <a:lnTo>
                  <a:pt x="140580" y="672"/>
                </a:lnTo>
                <a:cubicBezTo>
                  <a:pt x="140496" y="280"/>
                  <a:pt x="140160" y="0"/>
                  <a:pt x="139768" y="0"/>
                </a:cubicBezTo>
                <a:lnTo>
                  <a:pt x="139740" y="0"/>
                </a:lnTo>
                <a:cubicBezTo>
                  <a:pt x="139348" y="0"/>
                  <a:pt x="138983" y="308"/>
                  <a:pt x="138927" y="700"/>
                </a:cubicBezTo>
                <a:lnTo>
                  <a:pt x="135035" y="22906"/>
                </a:lnTo>
                <a:lnTo>
                  <a:pt x="132235" y="15094"/>
                </a:lnTo>
                <a:cubicBezTo>
                  <a:pt x="132123" y="14758"/>
                  <a:pt x="131786" y="14534"/>
                  <a:pt x="131450" y="14534"/>
                </a:cubicBezTo>
                <a:lnTo>
                  <a:pt x="112352" y="14534"/>
                </a:lnTo>
                <a:cubicBezTo>
                  <a:pt x="112016" y="14534"/>
                  <a:pt x="111680" y="14758"/>
                  <a:pt x="111568" y="15094"/>
                </a:cubicBezTo>
                <a:lnTo>
                  <a:pt x="108767" y="22906"/>
                </a:lnTo>
                <a:lnTo>
                  <a:pt x="104875" y="700"/>
                </a:lnTo>
                <a:cubicBezTo>
                  <a:pt x="104819" y="308"/>
                  <a:pt x="104455" y="0"/>
                  <a:pt x="104063" y="0"/>
                </a:cubicBezTo>
                <a:cubicBezTo>
                  <a:pt x="103643" y="0"/>
                  <a:pt x="103307" y="280"/>
                  <a:pt x="103223" y="672"/>
                </a:cubicBezTo>
                <a:lnTo>
                  <a:pt x="99134" y="22374"/>
                </a:lnTo>
                <a:lnTo>
                  <a:pt x="94990" y="6889"/>
                </a:lnTo>
                <a:cubicBezTo>
                  <a:pt x="94878" y="6525"/>
                  <a:pt x="94542" y="6273"/>
                  <a:pt x="94177" y="6273"/>
                </a:cubicBezTo>
                <a:cubicBezTo>
                  <a:pt x="93785" y="6273"/>
                  <a:pt x="93449" y="6525"/>
                  <a:pt x="93365" y="6889"/>
                </a:cubicBezTo>
                <a:lnTo>
                  <a:pt x="89949" y="19042"/>
                </a:lnTo>
                <a:lnTo>
                  <a:pt x="77543" y="19042"/>
                </a:lnTo>
                <a:lnTo>
                  <a:pt x="74155" y="6889"/>
                </a:lnTo>
                <a:cubicBezTo>
                  <a:pt x="74043" y="6525"/>
                  <a:pt x="73707" y="6273"/>
                  <a:pt x="73343" y="6273"/>
                </a:cubicBezTo>
                <a:lnTo>
                  <a:pt x="73315" y="6273"/>
                </a:lnTo>
                <a:cubicBezTo>
                  <a:pt x="72951" y="6273"/>
                  <a:pt x="72615" y="6525"/>
                  <a:pt x="72531" y="6889"/>
                </a:cubicBezTo>
                <a:lnTo>
                  <a:pt x="68358" y="22374"/>
                </a:lnTo>
                <a:lnTo>
                  <a:pt x="64270" y="672"/>
                </a:lnTo>
                <a:cubicBezTo>
                  <a:pt x="64186" y="280"/>
                  <a:pt x="63849" y="0"/>
                  <a:pt x="63457" y="0"/>
                </a:cubicBezTo>
                <a:lnTo>
                  <a:pt x="63429" y="0"/>
                </a:lnTo>
                <a:cubicBezTo>
                  <a:pt x="63037" y="0"/>
                  <a:pt x="62673" y="308"/>
                  <a:pt x="62617" y="700"/>
                </a:cubicBezTo>
                <a:lnTo>
                  <a:pt x="58725" y="22906"/>
                </a:lnTo>
                <a:lnTo>
                  <a:pt x="55924" y="15094"/>
                </a:lnTo>
                <a:cubicBezTo>
                  <a:pt x="55812" y="14758"/>
                  <a:pt x="55476" y="14534"/>
                  <a:pt x="55140" y="14534"/>
                </a:cubicBezTo>
                <a:lnTo>
                  <a:pt x="36042" y="14534"/>
                </a:lnTo>
                <a:cubicBezTo>
                  <a:pt x="35706" y="14534"/>
                  <a:pt x="35370" y="14758"/>
                  <a:pt x="35258" y="15094"/>
                </a:cubicBezTo>
                <a:lnTo>
                  <a:pt x="32457" y="22906"/>
                </a:lnTo>
                <a:lnTo>
                  <a:pt x="28565" y="700"/>
                </a:lnTo>
                <a:cubicBezTo>
                  <a:pt x="28509" y="308"/>
                  <a:pt x="28145" y="0"/>
                  <a:pt x="27753" y="0"/>
                </a:cubicBezTo>
                <a:close/>
              </a:path>
            </a:pathLst>
          </a:custGeom>
          <a:gradFill>
            <a:gsLst>
              <a:gs pos="0">
                <a:srgbClr val="E3FFD5"/>
              </a:gs>
              <a:gs pos="100000">
                <a:srgbClr val="90EBB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Ορθογώνιο 43"/>
          <p:cNvSpPr/>
          <p:nvPr/>
        </p:nvSpPr>
        <p:spPr>
          <a:xfrm>
            <a:off x="112827" y="4771737"/>
            <a:ext cx="204649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800" dirty="0" smtClean="0"/>
              <a:t>7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4"/>
          <p:cNvSpPr txBox="1">
            <a:spLocks noGrp="1"/>
          </p:cNvSpPr>
          <p:nvPr>
            <p:ph type="title"/>
          </p:nvPr>
        </p:nvSpPr>
        <p:spPr>
          <a:xfrm>
            <a:off x="2030400" y="2532925"/>
            <a:ext cx="507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165" name="Google Shape;1165;p14"/>
          <p:cNvSpPr txBox="1">
            <a:spLocks noGrp="1"/>
          </p:cNvSpPr>
          <p:nvPr>
            <p:ph type="title" idx="2"/>
          </p:nvPr>
        </p:nvSpPr>
        <p:spPr>
          <a:xfrm>
            <a:off x="2030550" y="1534348"/>
            <a:ext cx="50760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66" name="Google Shape;1166;p14"/>
          <p:cNvSpPr txBox="1">
            <a:spLocks noGrp="1"/>
          </p:cNvSpPr>
          <p:nvPr>
            <p:ph type="subTitle" idx="1"/>
          </p:nvPr>
        </p:nvSpPr>
        <p:spPr>
          <a:xfrm>
            <a:off x="2030250" y="3317569"/>
            <a:ext cx="50760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You could enter a subtitle here if you need it</a:t>
            </a:r>
            <a:endParaRPr/>
          </a:p>
        </p:txBody>
      </p:sp>
      <p:grpSp>
        <p:nvGrpSpPr>
          <p:cNvPr id="1167" name="Google Shape;1167;p14"/>
          <p:cNvGrpSpPr/>
          <p:nvPr/>
        </p:nvGrpSpPr>
        <p:grpSpPr>
          <a:xfrm rot="772737">
            <a:off x="7589730" y="365057"/>
            <a:ext cx="1399196" cy="1006812"/>
            <a:chOff x="238125" y="502000"/>
            <a:chExt cx="7027925" cy="4604825"/>
          </a:xfrm>
        </p:grpSpPr>
        <p:sp>
          <p:nvSpPr>
            <p:cNvPr id="1168" name="Google Shape;1168;p14"/>
            <p:cNvSpPr/>
            <p:nvPr/>
          </p:nvSpPr>
          <p:spPr>
            <a:xfrm>
              <a:off x="238125" y="1242100"/>
              <a:ext cx="7027925" cy="3411000"/>
            </a:xfrm>
            <a:custGeom>
              <a:avLst/>
              <a:gdLst/>
              <a:ahLst/>
              <a:cxnLst/>
              <a:rect l="l" t="t" r="r" b="b"/>
              <a:pathLst>
                <a:path w="281117" h="136440" extrusionOk="0">
                  <a:moveTo>
                    <a:pt x="150212" y="23684"/>
                  </a:moveTo>
                  <a:lnTo>
                    <a:pt x="150212" y="47883"/>
                  </a:lnTo>
                  <a:lnTo>
                    <a:pt x="174410" y="47883"/>
                  </a:lnTo>
                  <a:lnTo>
                    <a:pt x="174410" y="67319"/>
                  </a:lnTo>
                  <a:lnTo>
                    <a:pt x="150212" y="67319"/>
                  </a:lnTo>
                  <a:lnTo>
                    <a:pt x="150212" y="91518"/>
                  </a:lnTo>
                  <a:lnTo>
                    <a:pt x="130776" y="91518"/>
                  </a:lnTo>
                  <a:lnTo>
                    <a:pt x="130776" y="67319"/>
                  </a:lnTo>
                  <a:lnTo>
                    <a:pt x="106577" y="67319"/>
                  </a:lnTo>
                  <a:lnTo>
                    <a:pt x="106577" y="47883"/>
                  </a:lnTo>
                  <a:lnTo>
                    <a:pt x="130776" y="47883"/>
                  </a:lnTo>
                  <a:lnTo>
                    <a:pt x="130776" y="23684"/>
                  </a:lnTo>
                  <a:close/>
                  <a:moveTo>
                    <a:pt x="140558" y="1"/>
                  </a:moveTo>
                  <a:cubicBezTo>
                    <a:pt x="109151" y="1"/>
                    <a:pt x="77745" y="3090"/>
                    <a:pt x="46853" y="9268"/>
                  </a:cubicBezTo>
                  <a:cubicBezTo>
                    <a:pt x="45437" y="9397"/>
                    <a:pt x="43892" y="9783"/>
                    <a:pt x="42348" y="10040"/>
                  </a:cubicBezTo>
                  <a:lnTo>
                    <a:pt x="0" y="18793"/>
                  </a:lnTo>
                  <a:lnTo>
                    <a:pt x="25228" y="136439"/>
                  </a:lnTo>
                  <a:lnTo>
                    <a:pt x="30892" y="134509"/>
                  </a:lnTo>
                  <a:cubicBezTo>
                    <a:pt x="79289" y="122023"/>
                    <a:pt x="109924" y="115716"/>
                    <a:pt x="140558" y="115716"/>
                  </a:cubicBezTo>
                  <a:cubicBezTo>
                    <a:pt x="171193" y="115716"/>
                    <a:pt x="201827" y="122023"/>
                    <a:pt x="250224" y="134509"/>
                  </a:cubicBezTo>
                  <a:lnTo>
                    <a:pt x="255888" y="136439"/>
                  </a:lnTo>
                  <a:lnTo>
                    <a:pt x="281116" y="18922"/>
                  </a:lnTo>
                  <a:lnTo>
                    <a:pt x="238769" y="10040"/>
                  </a:lnTo>
                  <a:cubicBezTo>
                    <a:pt x="237224" y="9783"/>
                    <a:pt x="235679" y="9397"/>
                    <a:pt x="234135" y="9268"/>
                  </a:cubicBezTo>
                  <a:cubicBezTo>
                    <a:pt x="203372" y="3090"/>
                    <a:pt x="171965" y="1"/>
                    <a:pt x="1405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868825" y="4135000"/>
              <a:ext cx="5766500" cy="971825"/>
            </a:xfrm>
            <a:custGeom>
              <a:avLst/>
              <a:gdLst/>
              <a:ahLst/>
              <a:cxnLst/>
              <a:rect l="l" t="t" r="r" b="b"/>
              <a:pathLst>
                <a:path w="230660" h="38873" extrusionOk="0">
                  <a:moveTo>
                    <a:pt x="115330" y="0"/>
                  </a:moveTo>
                  <a:cubicBezTo>
                    <a:pt x="84696" y="0"/>
                    <a:pt x="54061" y="6307"/>
                    <a:pt x="5664" y="18793"/>
                  </a:cubicBezTo>
                  <a:lnTo>
                    <a:pt x="0" y="20723"/>
                  </a:lnTo>
                  <a:lnTo>
                    <a:pt x="3862" y="38872"/>
                  </a:lnTo>
                  <a:lnTo>
                    <a:pt x="5149" y="38486"/>
                  </a:lnTo>
                  <a:cubicBezTo>
                    <a:pt x="53675" y="25872"/>
                    <a:pt x="84438" y="19436"/>
                    <a:pt x="115330" y="19436"/>
                  </a:cubicBezTo>
                  <a:cubicBezTo>
                    <a:pt x="146093" y="19436"/>
                    <a:pt x="176985" y="25872"/>
                    <a:pt x="225382" y="38486"/>
                  </a:cubicBezTo>
                  <a:lnTo>
                    <a:pt x="226798" y="38872"/>
                  </a:lnTo>
                  <a:lnTo>
                    <a:pt x="230660" y="20723"/>
                  </a:lnTo>
                  <a:lnTo>
                    <a:pt x="224996" y="18793"/>
                  </a:lnTo>
                  <a:cubicBezTo>
                    <a:pt x="176599" y="6307"/>
                    <a:pt x="145965" y="0"/>
                    <a:pt x="115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1409425" y="502000"/>
              <a:ext cx="4682075" cy="971825"/>
            </a:xfrm>
            <a:custGeom>
              <a:avLst/>
              <a:gdLst/>
              <a:ahLst/>
              <a:cxnLst/>
              <a:rect l="l" t="t" r="r" b="b"/>
              <a:pathLst>
                <a:path w="187283" h="38873" extrusionOk="0">
                  <a:moveTo>
                    <a:pt x="54963" y="0"/>
                  </a:moveTo>
                  <a:cubicBezTo>
                    <a:pt x="30249" y="0"/>
                    <a:pt x="8239" y="15575"/>
                    <a:pt x="1" y="38872"/>
                  </a:cubicBezTo>
                  <a:cubicBezTo>
                    <a:pt x="30957" y="32758"/>
                    <a:pt x="62332" y="29701"/>
                    <a:pt x="93690" y="29701"/>
                  </a:cubicBezTo>
                  <a:cubicBezTo>
                    <a:pt x="125049" y="29701"/>
                    <a:pt x="156391" y="32758"/>
                    <a:pt x="187283" y="38872"/>
                  </a:cubicBezTo>
                  <a:cubicBezTo>
                    <a:pt x="179045" y="15575"/>
                    <a:pt x="157163" y="0"/>
                    <a:pt x="132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2902550" y="1834200"/>
              <a:ext cx="1695850" cy="1695850"/>
            </a:xfrm>
            <a:custGeom>
              <a:avLst/>
              <a:gdLst/>
              <a:ahLst/>
              <a:cxnLst/>
              <a:rect l="l" t="t" r="r" b="b"/>
              <a:pathLst>
                <a:path w="67834" h="67834" extrusionOk="0">
                  <a:moveTo>
                    <a:pt x="24199" y="0"/>
                  </a:moveTo>
                  <a:lnTo>
                    <a:pt x="24199" y="24199"/>
                  </a:lnTo>
                  <a:lnTo>
                    <a:pt x="0" y="24199"/>
                  </a:lnTo>
                  <a:lnTo>
                    <a:pt x="0" y="43635"/>
                  </a:lnTo>
                  <a:lnTo>
                    <a:pt x="24199" y="43635"/>
                  </a:lnTo>
                  <a:lnTo>
                    <a:pt x="24199" y="67834"/>
                  </a:lnTo>
                  <a:lnTo>
                    <a:pt x="43635" y="67834"/>
                  </a:lnTo>
                  <a:lnTo>
                    <a:pt x="43635" y="43635"/>
                  </a:lnTo>
                  <a:lnTo>
                    <a:pt x="67833" y="43635"/>
                  </a:lnTo>
                  <a:lnTo>
                    <a:pt x="67833" y="24199"/>
                  </a:lnTo>
                  <a:lnTo>
                    <a:pt x="43635" y="24199"/>
                  </a:lnTo>
                  <a:lnTo>
                    <a:pt x="43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2" name="Google Shape;1172;p14"/>
          <p:cNvGrpSpPr/>
          <p:nvPr/>
        </p:nvGrpSpPr>
        <p:grpSpPr>
          <a:xfrm>
            <a:off x="160808" y="278580"/>
            <a:ext cx="1566746" cy="964968"/>
            <a:chOff x="752817" y="3135891"/>
            <a:chExt cx="2704892" cy="1303922"/>
          </a:xfrm>
        </p:grpSpPr>
        <p:sp>
          <p:nvSpPr>
            <p:cNvPr id="1173" name="Google Shape;1173;p14"/>
            <p:cNvSpPr/>
            <p:nvPr/>
          </p:nvSpPr>
          <p:spPr>
            <a:xfrm>
              <a:off x="874383" y="3135891"/>
              <a:ext cx="537158" cy="179961"/>
            </a:xfrm>
            <a:custGeom>
              <a:avLst/>
              <a:gdLst/>
              <a:ahLst/>
              <a:cxnLst/>
              <a:rect l="l" t="t" r="r" b="b"/>
              <a:pathLst>
                <a:path w="16760" h="5615" extrusionOk="0">
                  <a:moveTo>
                    <a:pt x="5631" y="0"/>
                  </a:moveTo>
                  <a:cubicBezTo>
                    <a:pt x="2524" y="0"/>
                    <a:pt x="1" y="2506"/>
                    <a:pt x="1" y="5614"/>
                  </a:cubicBezTo>
                  <a:lnTo>
                    <a:pt x="16759" y="5614"/>
                  </a:lnTo>
                  <a:cubicBezTo>
                    <a:pt x="16759" y="2506"/>
                    <a:pt x="14236" y="0"/>
                    <a:pt x="11129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922458" y="3367836"/>
              <a:ext cx="1959345" cy="838845"/>
            </a:xfrm>
            <a:custGeom>
              <a:avLst/>
              <a:gdLst/>
              <a:ahLst/>
              <a:cxnLst/>
              <a:rect l="l" t="t" r="r" b="b"/>
              <a:pathLst>
                <a:path w="61134" h="26173" extrusionOk="0">
                  <a:moveTo>
                    <a:pt x="1206" y="1"/>
                  </a:moveTo>
                  <a:cubicBezTo>
                    <a:pt x="387" y="1"/>
                    <a:pt x="1" y="1255"/>
                    <a:pt x="923" y="1635"/>
                  </a:cubicBezTo>
                  <a:lnTo>
                    <a:pt x="59587" y="26097"/>
                  </a:lnTo>
                  <a:cubicBezTo>
                    <a:pt x="59712" y="26149"/>
                    <a:pt x="59831" y="26173"/>
                    <a:pt x="59942" y="26173"/>
                  </a:cubicBezTo>
                  <a:cubicBezTo>
                    <a:pt x="60752" y="26173"/>
                    <a:pt x="61133" y="24925"/>
                    <a:pt x="60222" y="24543"/>
                  </a:cubicBezTo>
                  <a:lnTo>
                    <a:pt x="1575" y="82"/>
                  </a:lnTo>
                  <a:cubicBezTo>
                    <a:pt x="1445" y="26"/>
                    <a:pt x="1321" y="1"/>
                    <a:pt x="1206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1327890" y="3367997"/>
              <a:ext cx="1959825" cy="838813"/>
            </a:xfrm>
            <a:custGeom>
              <a:avLst/>
              <a:gdLst/>
              <a:ahLst/>
              <a:cxnLst/>
              <a:rect l="l" t="t" r="r" b="b"/>
              <a:pathLst>
                <a:path w="61149" h="26172" extrusionOk="0">
                  <a:moveTo>
                    <a:pt x="59941" y="1"/>
                  </a:moveTo>
                  <a:cubicBezTo>
                    <a:pt x="59830" y="1"/>
                    <a:pt x="59711" y="24"/>
                    <a:pt x="59586" y="77"/>
                  </a:cubicBezTo>
                  <a:lnTo>
                    <a:pt x="938" y="24538"/>
                  </a:lnTo>
                  <a:cubicBezTo>
                    <a:pt x="0" y="24904"/>
                    <a:pt x="400" y="26172"/>
                    <a:pt x="1212" y="26172"/>
                  </a:cubicBezTo>
                  <a:cubicBezTo>
                    <a:pt x="1325" y="26172"/>
                    <a:pt x="1447" y="26147"/>
                    <a:pt x="1573" y="26092"/>
                  </a:cubicBezTo>
                  <a:lnTo>
                    <a:pt x="60237" y="1630"/>
                  </a:lnTo>
                  <a:cubicBezTo>
                    <a:pt x="61148" y="1248"/>
                    <a:pt x="60754" y="1"/>
                    <a:pt x="59941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752817" y="3310467"/>
              <a:ext cx="2704892" cy="101246"/>
            </a:xfrm>
            <a:custGeom>
              <a:avLst/>
              <a:gdLst/>
              <a:ahLst/>
              <a:cxnLst/>
              <a:rect l="l" t="t" r="r" b="b"/>
              <a:pathLst>
                <a:path w="84396" h="3159" extrusionOk="0">
                  <a:moveTo>
                    <a:pt x="1588" y="0"/>
                  </a:moveTo>
                  <a:cubicBezTo>
                    <a:pt x="719" y="0"/>
                    <a:pt x="1" y="702"/>
                    <a:pt x="1" y="1571"/>
                  </a:cubicBezTo>
                  <a:cubicBezTo>
                    <a:pt x="1" y="2440"/>
                    <a:pt x="719" y="3158"/>
                    <a:pt x="1588" y="3158"/>
                  </a:cubicBezTo>
                  <a:lnTo>
                    <a:pt x="82808" y="3158"/>
                  </a:lnTo>
                  <a:cubicBezTo>
                    <a:pt x="83677" y="3158"/>
                    <a:pt x="84396" y="2440"/>
                    <a:pt x="84379" y="1571"/>
                  </a:cubicBezTo>
                  <a:cubicBezTo>
                    <a:pt x="84396" y="702"/>
                    <a:pt x="83677" y="0"/>
                    <a:pt x="82808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1343499" y="4154408"/>
              <a:ext cx="68042" cy="189063"/>
            </a:xfrm>
            <a:custGeom>
              <a:avLst/>
              <a:gdLst/>
              <a:ahLst/>
              <a:cxnLst/>
              <a:rect l="l" t="t" r="r" b="b"/>
              <a:pathLst>
                <a:path w="2123" h="5899" extrusionOk="0">
                  <a:moveTo>
                    <a:pt x="1061" y="1"/>
                  </a:moveTo>
                  <a:cubicBezTo>
                    <a:pt x="531" y="1"/>
                    <a:pt x="0" y="352"/>
                    <a:pt x="0" y="1053"/>
                  </a:cubicBezTo>
                  <a:lnTo>
                    <a:pt x="0" y="4830"/>
                  </a:lnTo>
                  <a:cubicBezTo>
                    <a:pt x="0" y="5431"/>
                    <a:pt x="468" y="5899"/>
                    <a:pt x="1070" y="5899"/>
                  </a:cubicBezTo>
                  <a:cubicBezTo>
                    <a:pt x="1655" y="5899"/>
                    <a:pt x="2122" y="5431"/>
                    <a:pt x="2122" y="4830"/>
                  </a:cubicBezTo>
                  <a:lnTo>
                    <a:pt x="2122" y="1053"/>
                  </a:lnTo>
                  <a:cubicBezTo>
                    <a:pt x="2122" y="352"/>
                    <a:pt x="1592" y="1"/>
                    <a:pt x="1061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2799017" y="4154408"/>
              <a:ext cx="68042" cy="189063"/>
            </a:xfrm>
            <a:custGeom>
              <a:avLst/>
              <a:gdLst/>
              <a:ahLst/>
              <a:cxnLst/>
              <a:rect l="l" t="t" r="r" b="b"/>
              <a:pathLst>
                <a:path w="2123" h="5899" extrusionOk="0">
                  <a:moveTo>
                    <a:pt x="1061" y="1"/>
                  </a:moveTo>
                  <a:cubicBezTo>
                    <a:pt x="531" y="1"/>
                    <a:pt x="0" y="352"/>
                    <a:pt x="0" y="1053"/>
                  </a:cubicBezTo>
                  <a:lnTo>
                    <a:pt x="0" y="4830"/>
                  </a:lnTo>
                  <a:cubicBezTo>
                    <a:pt x="0" y="5431"/>
                    <a:pt x="468" y="5899"/>
                    <a:pt x="1053" y="5899"/>
                  </a:cubicBezTo>
                  <a:cubicBezTo>
                    <a:pt x="1654" y="5899"/>
                    <a:pt x="2122" y="5431"/>
                    <a:pt x="2122" y="4830"/>
                  </a:cubicBezTo>
                  <a:lnTo>
                    <a:pt x="2122" y="1053"/>
                  </a:lnTo>
                  <a:cubicBezTo>
                    <a:pt x="2122" y="352"/>
                    <a:pt x="1592" y="1"/>
                    <a:pt x="1061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1247637" y="4247064"/>
              <a:ext cx="224959" cy="192749"/>
            </a:xfrm>
            <a:custGeom>
              <a:avLst/>
              <a:gdLst/>
              <a:ahLst/>
              <a:cxnLst/>
              <a:rect l="l" t="t" r="r" b="b"/>
              <a:pathLst>
                <a:path w="7019" h="6014" extrusionOk="0">
                  <a:moveTo>
                    <a:pt x="4011" y="0"/>
                  </a:moveTo>
                  <a:cubicBezTo>
                    <a:pt x="1337" y="0"/>
                    <a:pt x="1" y="3242"/>
                    <a:pt x="1889" y="5130"/>
                  </a:cubicBezTo>
                  <a:cubicBezTo>
                    <a:pt x="2505" y="5740"/>
                    <a:pt x="3258" y="6014"/>
                    <a:pt x="3997" y="6014"/>
                  </a:cubicBezTo>
                  <a:cubicBezTo>
                    <a:pt x="5542" y="6014"/>
                    <a:pt x="7018" y="4817"/>
                    <a:pt x="7018" y="3008"/>
                  </a:cubicBezTo>
                  <a:cubicBezTo>
                    <a:pt x="7018" y="1354"/>
                    <a:pt x="5681" y="0"/>
                    <a:pt x="401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2705303" y="4247064"/>
              <a:ext cx="224927" cy="192749"/>
            </a:xfrm>
            <a:custGeom>
              <a:avLst/>
              <a:gdLst/>
              <a:ahLst/>
              <a:cxnLst/>
              <a:rect l="l" t="t" r="r" b="b"/>
              <a:pathLst>
                <a:path w="7018" h="6014" extrusionOk="0">
                  <a:moveTo>
                    <a:pt x="4010" y="0"/>
                  </a:moveTo>
                  <a:cubicBezTo>
                    <a:pt x="1337" y="0"/>
                    <a:pt x="0" y="3242"/>
                    <a:pt x="1888" y="5130"/>
                  </a:cubicBezTo>
                  <a:cubicBezTo>
                    <a:pt x="2504" y="5740"/>
                    <a:pt x="3258" y="6014"/>
                    <a:pt x="3996" y="6014"/>
                  </a:cubicBezTo>
                  <a:cubicBezTo>
                    <a:pt x="5541" y="6014"/>
                    <a:pt x="7018" y="4817"/>
                    <a:pt x="7018" y="3008"/>
                  </a:cubicBezTo>
                  <a:cubicBezTo>
                    <a:pt x="7018" y="1354"/>
                    <a:pt x="5681" y="0"/>
                    <a:pt x="4010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Εικόνα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67" y="137989"/>
            <a:ext cx="5318272" cy="4881639"/>
          </a:xfrm>
          <a:prstGeom prst="rect">
            <a:avLst/>
          </a:prstGeom>
        </p:spPr>
      </p:pic>
      <p:pic>
        <p:nvPicPr>
          <p:cNvPr id="20" name="Εικόνα 1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470" y="3934060"/>
            <a:ext cx="1783530" cy="1209440"/>
          </a:xfrm>
          <a:prstGeom prst="rect">
            <a:avLst/>
          </a:prstGeom>
        </p:spPr>
      </p:pic>
      <p:sp>
        <p:nvSpPr>
          <p:cNvPr id="21" name="Ορθογώνιο 20"/>
          <p:cNvSpPr/>
          <p:nvPr/>
        </p:nvSpPr>
        <p:spPr>
          <a:xfrm>
            <a:off x="102539" y="4795651"/>
            <a:ext cx="257365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800" dirty="0" smtClean="0"/>
              <a:t>8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0" name="Google Shape;1780;p29"/>
          <p:cNvGrpSpPr/>
          <p:nvPr/>
        </p:nvGrpSpPr>
        <p:grpSpPr>
          <a:xfrm>
            <a:off x="2732501" y="274717"/>
            <a:ext cx="3893583" cy="4990860"/>
            <a:chOff x="2772125" y="289957"/>
            <a:chExt cx="3893583" cy="4990860"/>
          </a:xfrm>
        </p:grpSpPr>
        <p:grpSp>
          <p:nvGrpSpPr>
            <p:cNvPr id="1781" name="Google Shape;1781;p29"/>
            <p:cNvGrpSpPr/>
            <p:nvPr/>
          </p:nvGrpSpPr>
          <p:grpSpPr>
            <a:xfrm>
              <a:off x="2772125" y="289957"/>
              <a:ext cx="3489773" cy="4321192"/>
              <a:chOff x="2772125" y="289957"/>
              <a:chExt cx="3489773" cy="4321192"/>
            </a:xfrm>
          </p:grpSpPr>
          <p:grpSp>
            <p:nvGrpSpPr>
              <p:cNvPr id="1782" name="Google Shape;1782;p29"/>
              <p:cNvGrpSpPr/>
              <p:nvPr/>
            </p:nvGrpSpPr>
            <p:grpSpPr>
              <a:xfrm>
                <a:off x="2772125" y="664600"/>
                <a:ext cx="3489773" cy="3946549"/>
                <a:chOff x="2772125" y="664600"/>
                <a:chExt cx="3489773" cy="3946549"/>
              </a:xfrm>
            </p:grpSpPr>
            <p:sp>
              <p:nvSpPr>
                <p:cNvPr id="1783" name="Google Shape;1783;p29"/>
                <p:cNvSpPr/>
                <p:nvPr/>
              </p:nvSpPr>
              <p:spPr>
                <a:xfrm>
                  <a:off x="2772125" y="664600"/>
                  <a:ext cx="3489773" cy="3946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816" h="180827" extrusionOk="0">
                      <a:moveTo>
                        <a:pt x="1790" y="0"/>
                      </a:moveTo>
                      <a:cubicBezTo>
                        <a:pt x="778" y="0"/>
                        <a:pt x="0" y="856"/>
                        <a:pt x="0" y="1868"/>
                      </a:cubicBezTo>
                      <a:lnTo>
                        <a:pt x="0" y="179036"/>
                      </a:lnTo>
                      <a:cubicBezTo>
                        <a:pt x="0" y="180048"/>
                        <a:pt x="778" y="180826"/>
                        <a:pt x="1790" y="180826"/>
                      </a:cubicBezTo>
                      <a:lnTo>
                        <a:pt x="139025" y="180826"/>
                      </a:lnTo>
                      <a:cubicBezTo>
                        <a:pt x="140037" y="180826"/>
                        <a:pt x="140816" y="180048"/>
                        <a:pt x="140816" y="179036"/>
                      </a:cubicBezTo>
                      <a:lnTo>
                        <a:pt x="140816" y="1868"/>
                      </a:lnTo>
                      <a:cubicBezTo>
                        <a:pt x="140816" y="856"/>
                        <a:pt x="140037" y="0"/>
                        <a:pt x="1390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4" name="Google Shape;1784;p29"/>
                <p:cNvSpPr/>
                <p:nvPr/>
              </p:nvSpPr>
              <p:spPr>
                <a:xfrm>
                  <a:off x="3042180" y="914319"/>
                  <a:ext cx="2949638" cy="3448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21" h="158020" extrusionOk="0">
                      <a:moveTo>
                        <a:pt x="1" y="1"/>
                      </a:moveTo>
                      <a:lnTo>
                        <a:pt x="1" y="158020"/>
                      </a:lnTo>
                      <a:lnTo>
                        <a:pt x="119021" y="158020"/>
                      </a:lnTo>
                      <a:lnTo>
                        <a:pt x="11902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85" name="Google Shape;1785;p29"/>
              <p:cNvSpPr/>
              <p:nvPr/>
            </p:nvSpPr>
            <p:spPr>
              <a:xfrm>
                <a:off x="3746327" y="289957"/>
                <a:ext cx="1541372" cy="488067"/>
              </a:xfrm>
              <a:custGeom>
                <a:avLst/>
                <a:gdLst/>
                <a:ahLst/>
                <a:cxnLst/>
                <a:rect l="l" t="t" r="r" b="b"/>
                <a:pathLst>
                  <a:path w="62196" h="19694" extrusionOk="0">
                    <a:moveTo>
                      <a:pt x="31115" y="3929"/>
                    </a:moveTo>
                    <a:cubicBezTo>
                      <a:pt x="33197" y="3929"/>
                      <a:pt x="35185" y="5547"/>
                      <a:pt x="35185" y="8018"/>
                    </a:cubicBezTo>
                    <a:cubicBezTo>
                      <a:pt x="35185" y="10275"/>
                      <a:pt x="33394" y="12143"/>
                      <a:pt x="31137" y="12143"/>
                    </a:cubicBezTo>
                    <a:cubicBezTo>
                      <a:pt x="27478" y="12143"/>
                      <a:pt x="25610" y="7706"/>
                      <a:pt x="28257" y="5138"/>
                    </a:cubicBezTo>
                    <a:cubicBezTo>
                      <a:pt x="29091" y="4303"/>
                      <a:pt x="30114" y="3929"/>
                      <a:pt x="31115" y="3929"/>
                    </a:cubicBezTo>
                    <a:close/>
                    <a:moveTo>
                      <a:pt x="31137" y="0"/>
                    </a:moveTo>
                    <a:cubicBezTo>
                      <a:pt x="26544" y="0"/>
                      <a:pt x="22808" y="3736"/>
                      <a:pt x="22808" y="8329"/>
                    </a:cubicBezTo>
                    <a:cubicBezTo>
                      <a:pt x="22808" y="8796"/>
                      <a:pt x="22808" y="9185"/>
                      <a:pt x="22886" y="9652"/>
                    </a:cubicBezTo>
                    <a:lnTo>
                      <a:pt x="1557" y="9652"/>
                    </a:lnTo>
                    <a:cubicBezTo>
                      <a:pt x="701" y="9652"/>
                      <a:pt x="0" y="10353"/>
                      <a:pt x="0" y="11209"/>
                    </a:cubicBezTo>
                    <a:lnTo>
                      <a:pt x="0" y="18059"/>
                    </a:lnTo>
                    <a:cubicBezTo>
                      <a:pt x="0" y="18916"/>
                      <a:pt x="701" y="19616"/>
                      <a:pt x="1557" y="19694"/>
                    </a:cubicBezTo>
                    <a:lnTo>
                      <a:pt x="60639" y="19694"/>
                    </a:lnTo>
                    <a:cubicBezTo>
                      <a:pt x="61495" y="19616"/>
                      <a:pt x="62196" y="18916"/>
                      <a:pt x="62196" y="18059"/>
                    </a:cubicBezTo>
                    <a:lnTo>
                      <a:pt x="62196" y="11209"/>
                    </a:lnTo>
                    <a:cubicBezTo>
                      <a:pt x="62196" y="10353"/>
                      <a:pt x="61495" y="9652"/>
                      <a:pt x="60639" y="9652"/>
                    </a:cubicBezTo>
                    <a:lnTo>
                      <a:pt x="39310" y="9652"/>
                    </a:lnTo>
                    <a:cubicBezTo>
                      <a:pt x="39388" y="9185"/>
                      <a:pt x="39388" y="8796"/>
                      <a:pt x="39466" y="8329"/>
                    </a:cubicBezTo>
                    <a:cubicBezTo>
                      <a:pt x="39466" y="3736"/>
                      <a:pt x="35729" y="0"/>
                      <a:pt x="311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6" name="Google Shape;1786;p29"/>
            <p:cNvGrpSpPr/>
            <p:nvPr/>
          </p:nvGrpSpPr>
          <p:grpSpPr>
            <a:xfrm>
              <a:off x="4612306" y="3076644"/>
              <a:ext cx="2053402" cy="2204172"/>
              <a:chOff x="4612306" y="3076644"/>
              <a:chExt cx="2053402" cy="2204172"/>
            </a:xfrm>
          </p:grpSpPr>
          <p:sp>
            <p:nvSpPr>
              <p:cNvPr id="1787" name="Google Shape;1787;p29"/>
              <p:cNvSpPr/>
              <p:nvPr/>
            </p:nvSpPr>
            <p:spPr>
              <a:xfrm rot="1751529">
                <a:off x="5034588" y="3186841"/>
                <a:ext cx="968457" cy="1983779"/>
              </a:xfrm>
              <a:custGeom>
                <a:avLst/>
                <a:gdLst/>
                <a:ahLst/>
                <a:cxnLst/>
                <a:rect l="l" t="t" r="r" b="b"/>
                <a:pathLst>
                  <a:path w="39078" h="80047" extrusionOk="0">
                    <a:moveTo>
                      <a:pt x="33799" y="1"/>
                    </a:moveTo>
                    <a:cubicBezTo>
                      <a:pt x="33120" y="1"/>
                      <a:pt x="32467" y="383"/>
                      <a:pt x="32227" y="1041"/>
                    </a:cubicBezTo>
                    <a:lnTo>
                      <a:pt x="312" y="76314"/>
                    </a:lnTo>
                    <a:cubicBezTo>
                      <a:pt x="1" y="77093"/>
                      <a:pt x="390" y="78105"/>
                      <a:pt x="1246" y="78494"/>
                    </a:cubicBezTo>
                    <a:lnTo>
                      <a:pt x="4671" y="79895"/>
                    </a:lnTo>
                    <a:cubicBezTo>
                      <a:pt x="4897" y="79998"/>
                      <a:pt x="5129" y="80046"/>
                      <a:pt x="5354" y="80046"/>
                    </a:cubicBezTo>
                    <a:cubicBezTo>
                      <a:pt x="5983" y="80046"/>
                      <a:pt x="6564" y="79669"/>
                      <a:pt x="6851" y="79039"/>
                    </a:cubicBezTo>
                    <a:lnTo>
                      <a:pt x="38688" y="3766"/>
                    </a:lnTo>
                    <a:cubicBezTo>
                      <a:pt x="39077" y="2910"/>
                      <a:pt x="38688" y="1976"/>
                      <a:pt x="37832" y="1586"/>
                    </a:cubicBezTo>
                    <a:lnTo>
                      <a:pt x="34407" y="107"/>
                    </a:lnTo>
                    <a:cubicBezTo>
                      <a:pt x="34209" y="35"/>
                      <a:pt x="34003" y="1"/>
                      <a:pt x="337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p29"/>
              <p:cNvSpPr/>
              <p:nvPr/>
            </p:nvSpPr>
            <p:spPr>
              <a:xfrm rot="1751529">
                <a:off x="6020815" y="3222050"/>
                <a:ext cx="490028" cy="762637"/>
              </a:xfrm>
              <a:custGeom>
                <a:avLst/>
                <a:gdLst/>
                <a:ahLst/>
                <a:cxnLst/>
                <a:rect l="l" t="t" r="r" b="b"/>
                <a:pathLst>
                  <a:path w="19773" h="30773" extrusionOk="0">
                    <a:moveTo>
                      <a:pt x="12539" y="1"/>
                    </a:moveTo>
                    <a:cubicBezTo>
                      <a:pt x="11892" y="1"/>
                      <a:pt x="11284" y="378"/>
                      <a:pt x="11054" y="1008"/>
                    </a:cubicBezTo>
                    <a:lnTo>
                      <a:pt x="390" y="26229"/>
                    </a:lnTo>
                    <a:cubicBezTo>
                      <a:pt x="1" y="27085"/>
                      <a:pt x="390" y="28019"/>
                      <a:pt x="1246" y="28408"/>
                    </a:cubicBezTo>
                    <a:lnTo>
                      <a:pt x="6617" y="30666"/>
                    </a:lnTo>
                    <a:cubicBezTo>
                      <a:pt x="6797" y="30738"/>
                      <a:pt x="6990" y="30772"/>
                      <a:pt x="7183" y="30772"/>
                    </a:cubicBezTo>
                    <a:cubicBezTo>
                      <a:pt x="7826" y="30772"/>
                      <a:pt x="8480" y="30390"/>
                      <a:pt x="8719" y="29732"/>
                    </a:cubicBezTo>
                    <a:lnTo>
                      <a:pt x="19383" y="4589"/>
                    </a:lnTo>
                    <a:cubicBezTo>
                      <a:pt x="19773" y="3732"/>
                      <a:pt x="19383" y="2721"/>
                      <a:pt x="18527" y="2409"/>
                    </a:cubicBezTo>
                    <a:lnTo>
                      <a:pt x="13234" y="152"/>
                    </a:lnTo>
                    <a:cubicBezTo>
                      <a:pt x="13008" y="49"/>
                      <a:pt x="12771" y="1"/>
                      <a:pt x="125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89" name="Google Shape;1789;p29"/>
            <p:cNvSpPr/>
            <p:nvPr/>
          </p:nvSpPr>
          <p:spPr>
            <a:xfrm>
              <a:off x="5050407" y="1130631"/>
              <a:ext cx="478426" cy="478426"/>
            </a:xfrm>
            <a:custGeom>
              <a:avLst/>
              <a:gdLst/>
              <a:ahLst/>
              <a:cxnLst/>
              <a:rect l="l" t="t" r="r" b="b"/>
              <a:pathLst>
                <a:path w="19305" h="19305" extrusionOk="0">
                  <a:moveTo>
                    <a:pt x="7551" y="0"/>
                  </a:moveTo>
                  <a:cubicBezTo>
                    <a:pt x="7084" y="0"/>
                    <a:pt x="6694" y="311"/>
                    <a:pt x="6694" y="778"/>
                  </a:cubicBezTo>
                  <a:lnTo>
                    <a:pt x="6694" y="6694"/>
                  </a:lnTo>
                  <a:lnTo>
                    <a:pt x="778" y="6694"/>
                  </a:lnTo>
                  <a:cubicBezTo>
                    <a:pt x="389" y="6694"/>
                    <a:pt x="0" y="7084"/>
                    <a:pt x="0" y="7551"/>
                  </a:cubicBezTo>
                  <a:lnTo>
                    <a:pt x="0" y="11754"/>
                  </a:lnTo>
                  <a:cubicBezTo>
                    <a:pt x="0" y="12221"/>
                    <a:pt x="389" y="12533"/>
                    <a:pt x="778" y="12533"/>
                  </a:cubicBezTo>
                  <a:lnTo>
                    <a:pt x="6694" y="12533"/>
                  </a:lnTo>
                  <a:lnTo>
                    <a:pt x="6694" y="18449"/>
                  </a:lnTo>
                  <a:cubicBezTo>
                    <a:pt x="6694" y="18916"/>
                    <a:pt x="7084" y="19305"/>
                    <a:pt x="7551" y="19305"/>
                  </a:cubicBezTo>
                  <a:lnTo>
                    <a:pt x="11754" y="19305"/>
                  </a:lnTo>
                  <a:cubicBezTo>
                    <a:pt x="12221" y="19305"/>
                    <a:pt x="12533" y="18916"/>
                    <a:pt x="12533" y="18449"/>
                  </a:cubicBezTo>
                  <a:lnTo>
                    <a:pt x="12533" y="12533"/>
                  </a:lnTo>
                  <a:lnTo>
                    <a:pt x="18449" y="12533"/>
                  </a:lnTo>
                  <a:cubicBezTo>
                    <a:pt x="18916" y="12533"/>
                    <a:pt x="19305" y="12221"/>
                    <a:pt x="19305" y="11754"/>
                  </a:cubicBezTo>
                  <a:lnTo>
                    <a:pt x="19305" y="7551"/>
                  </a:lnTo>
                  <a:cubicBezTo>
                    <a:pt x="19305" y="7084"/>
                    <a:pt x="18916" y="6694"/>
                    <a:pt x="18449" y="6694"/>
                  </a:cubicBezTo>
                  <a:lnTo>
                    <a:pt x="12610" y="6694"/>
                  </a:lnTo>
                  <a:lnTo>
                    <a:pt x="12610" y="778"/>
                  </a:lnTo>
                  <a:cubicBezTo>
                    <a:pt x="12533" y="389"/>
                    <a:pt x="12221" y="0"/>
                    <a:pt x="1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0" name="Google Shape;1790;p29"/>
          <p:cNvSpPr txBox="1">
            <a:spLocks noGrp="1"/>
          </p:cNvSpPr>
          <p:nvPr>
            <p:ph type="title"/>
          </p:nvPr>
        </p:nvSpPr>
        <p:spPr>
          <a:xfrm>
            <a:off x="3109904" y="1268454"/>
            <a:ext cx="26493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b="1" dirty="0">
                <a:solidFill>
                  <a:schemeClr val="tx2">
                    <a:lumMod val="10000"/>
                  </a:schemeClr>
                </a:solidFill>
              </a:rPr>
              <a:t>Conclusions</a:t>
            </a:r>
            <a:endParaRPr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791" name="Google Shape;1791;p29"/>
          <p:cNvSpPr txBox="1">
            <a:spLocks noGrp="1"/>
          </p:cNvSpPr>
          <p:nvPr>
            <p:ph type="subTitle" idx="1"/>
          </p:nvPr>
        </p:nvSpPr>
        <p:spPr>
          <a:xfrm>
            <a:off x="2839127" y="2016425"/>
            <a:ext cx="3009084" cy="242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171450" fontAlgn="base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Pompiere" panose="020B0604020202020204" charset="0"/>
              </a:rPr>
              <a:t> </a:t>
            </a:r>
            <a:r>
              <a:rPr lang="en-US" sz="1600" dirty="0">
                <a:latin typeface="Pompiere" panose="020B0604020202020204" charset="0"/>
              </a:rPr>
              <a:t>Age is lightly more </a:t>
            </a:r>
            <a:r>
              <a:rPr lang="en-US" sz="1600" dirty="0" smtClean="0">
                <a:latin typeface="Pompiere" panose="020B0604020202020204" charset="0"/>
              </a:rPr>
              <a:t>correlated to strokes</a:t>
            </a:r>
          </a:p>
          <a:p>
            <a:pPr marL="114300" indent="0" fontAlgn="base"/>
            <a:endParaRPr lang="en-US" sz="1400" dirty="0" smtClean="0">
              <a:latin typeface="Pompiere" panose="020B0604020202020204" charset="0"/>
            </a:endParaRPr>
          </a:p>
          <a:p>
            <a:pPr marL="400050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Pompiere" panose="020B0604020202020204" charset="0"/>
              </a:rPr>
              <a:t>No other factor seems to play an important </a:t>
            </a:r>
            <a:r>
              <a:rPr lang="en-US" sz="1600" dirty="0" smtClean="0">
                <a:latin typeface="Pompiere" panose="020B0604020202020204" charset="0"/>
              </a:rPr>
              <a:t>part</a:t>
            </a:r>
          </a:p>
          <a:p>
            <a:pPr marL="114300" indent="0" fontAlgn="base"/>
            <a:endParaRPr lang="en-US" sz="1400" dirty="0" smtClean="0">
              <a:latin typeface="Pompiere" panose="020B0604020202020204" charset="0"/>
            </a:endParaRPr>
          </a:p>
          <a:p>
            <a:pPr marL="285750" indent="-171450" fontAlgn="base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Pompiere" panose="020B0604020202020204" charset="0"/>
              </a:rPr>
              <a:t>Funds </a:t>
            </a:r>
            <a:r>
              <a:rPr lang="en-US" sz="1600" dirty="0">
                <a:latin typeface="Pompiere" panose="020B0604020202020204" charset="0"/>
              </a:rPr>
              <a:t>needed for more analytical </a:t>
            </a:r>
            <a:r>
              <a:rPr lang="en-US" sz="1600" dirty="0" smtClean="0">
                <a:latin typeface="Pompiere" panose="020B0604020202020204" charset="0"/>
              </a:rPr>
              <a:t>procedures for sufficient </a:t>
            </a:r>
            <a:r>
              <a:rPr lang="en-US" sz="1600" dirty="0">
                <a:latin typeface="Pompiere" panose="020B0604020202020204" charset="0"/>
              </a:rPr>
              <a:t>and statistical significant </a:t>
            </a:r>
            <a:r>
              <a:rPr lang="en-US" sz="1600" dirty="0" err="1">
                <a:latin typeface="Pompiere" panose="020B0604020202020204" charset="0"/>
              </a:rPr>
              <a:t>conlclusions</a:t>
            </a:r>
            <a:endParaRPr lang="en-US" sz="1600" dirty="0">
              <a:latin typeface="Pompiere" panose="020B0604020202020204" charset="0"/>
            </a:endParaRPr>
          </a:p>
        </p:txBody>
      </p:sp>
      <p:pic>
        <p:nvPicPr>
          <p:cNvPr id="2" name="Εικόνα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719" y="3946336"/>
            <a:ext cx="1157356" cy="1169605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15" name="Ορθογώνιο 14"/>
          <p:cNvSpPr/>
          <p:nvPr/>
        </p:nvSpPr>
        <p:spPr>
          <a:xfrm>
            <a:off x="169376" y="4759008"/>
            <a:ext cx="210333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800" dirty="0"/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inical Case 06-2023">
  <a:themeElements>
    <a:clrScheme name="Simple Light">
      <a:dk1>
        <a:srgbClr val="4AA276"/>
      </a:dk1>
      <a:lt1>
        <a:srgbClr val="FFFFFF"/>
      </a:lt1>
      <a:dk2>
        <a:srgbClr val="595959"/>
      </a:dk2>
      <a:lt2>
        <a:srgbClr val="EEEEEE"/>
      </a:lt2>
      <a:accent1>
        <a:srgbClr val="62C090"/>
      </a:accent1>
      <a:accent2>
        <a:srgbClr val="F7A68E"/>
      </a:accent2>
      <a:accent3>
        <a:srgbClr val="0A2E4E"/>
      </a:accent3>
      <a:accent4>
        <a:srgbClr val="ED3024"/>
      </a:accent4>
      <a:accent5>
        <a:srgbClr val="D1D1D1"/>
      </a:accent5>
      <a:accent6>
        <a:srgbClr val="F3E0A0"/>
      </a:accent6>
      <a:hlink>
        <a:srgbClr val="4AA27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1854</TotalTime>
  <Words>180</Words>
  <Application>Microsoft Office PowerPoint</Application>
  <PresentationFormat>Προβολή στην οθόνη (16:9)</PresentationFormat>
  <Paragraphs>74</Paragraphs>
  <Slides>10</Slides>
  <Notes>10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10</vt:i4>
      </vt:variant>
    </vt:vector>
  </HeadingPairs>
  <TitlesOfParts>
    <vt:vector size="15" baseType="lpstr">
      <vt:lpstr>Pompiere</vt:lpstr>
      <vt:lpstr>Arial</vt:lpstr>
      <vt:lpstr>Hind</vt:lpstr>
      <vt:lpstr>Courier New</vt:lpstr>
      <vt:lpstr>Clinical Case 06-2023</vt:lpstr>
      <vt:lpstr>                                                                            Healthcare:                                                                                             Strokes                                       Data Analysis</vt:lpstr>
      <vt:lpstr>Our Team</vt:lpstr>
      <vt:lpstr> Studied factors that can cause stroke:</vt:lpstr>
      <vt:lpstr>Our workflow of the project</vt:lpstr>
      <vt:lpstr>4,909 patients </vt:lpstr>
      <vt:lpstr>Παρουσίαση του PowerPoint</vt:lpstr>
      <vt:lpstr>Παρουσίαση του PowerPoint</vt:lpstr>
      <vt:lpstr>Discussion</vt:lpstr>
      <vt:lpstr>Conclusions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Healthcare:              Strokes Data                   Analysis</dc:title>
  <dc:creator>IRINI</dc:creator>
  <cp:lastModifiedBy>IRINI</cp:lastModifiedBy>
  <cp:revision>104</cp:revision>
  <dcterms:modified xsi:type="dcterms:W3CDTF">2024-03-05T19:20:37Z</dcterms:modified>
</cp:coreProperties>
</file>